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80137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8618-0030-4291-9033-C0594717146E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DD968-A6B5-45C3-B041-1B6C854E46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8618-0030-4291-9033-C0594717146E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DD968-A6B5-45C3-B041-1B6C854E46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8618-0030-4291-9033-C0594717146E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DD968-A6B5-45C3-B041-1B6C854E46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8618-0030-4291-9033-C0594717146E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DD968-A6B5-45C3-B041-1B6C854E46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8618-0030-4291-9033-C0594717146E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DD968-A6B5-45C3-B041-1B6C854E46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8618-0030-4291-9033-C0594717146E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DD968-A6B5-45C3-B041-1B6C854E46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8618-0030-4291-9033-C0594717146E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DD968-A6B5-45C3-B041-1B6C854E46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8618-0030-4291-9033-C0594717146E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DD968-A6B5-45C3-B041-1B6C854E46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8618-0030-4291-9033-C0594717146E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DD968-A6B5-45C3-B041-1B6C854E46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8618-0030-4291-9033-C0594717146E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DD968-A6B5-45C3-B041-1B6C854E46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38618-0030-4291-9033-C0594717146E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DD968-A6B5-45C3-B041-1B6C854E46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38618-0030-4291-9033-C0594717146E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ADD968-A6B5-45C3-B041-1B6C854E46E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723088" y="642238"/>
            <a:ext cx="4835421" cy="979151"/>
            <a:chOff x="1723088" y="642238"/>
            <a:chExt cx="4835421" cy="979151"/>
          </a:xfrm>
        </p:grpSpPr>
        <p:sp>
          <p:nvSpPr>
            <p:cNvPr id="2" name="Freeform 1"/>
            <p:cNvSpPr/>
            <p:nvPr/>
          </p:nvSpPr>
          <p:spPr>
            <a:xfrm>
              <a:off x="1723088" y="657430"/>
              <a:ext cx="358799" cy="611707"/>
            </a:xfrm>
            <a:custGeom>
              <a:avLst/>
              <a:gdLst/>
              <a:ahLst/>
              <a:cxnLst/>
              <a:rect l="0" t="0" r="0" b="0"/>
              <a:pathLst>
                <a:path w="358799" h="611707">
                  <a:moveTo>
                    <a:pt x="298383" y="26922"/>
                  </a:moveTo>
                  <a:lnTo>
                    <a:pt x="287205" y="10154"/>
                  </a:lnTo>
                  <a:lnTo>
                    <a:pt x="280402" y="6385"/>
                  </a:lnTo>
                  <a:lnTo>
                    <a:pt x="263485" y="5316"/>
                  </a:lnTo>
                  <a:lnTo>
                    <a:pt x="202266" y="11006"/>
                  </a:lnTo>
                  <a:lnTo>
                    <a:pt x="141617" y="6880"/>
                  </a:lnTo>
                  <a:lnTo>
                    <a:pt x="88952" y="0"/>
                  </a:lnTo>
                  <a:lnTo>
                    <a:pt x="49676" y="5947"/>
                  </a:lnTo>
                  <a:lnTo>
                    <a:pt x="26410" y="16040"/>
                  </a:lnTo>
                  <a:lnTo>
                    <a:pt x="18801" y="24346"/>
                  </a:lnTo>
                  <a:lnTo>
                    <a:pt x="0" y="78994"/>
                  </a:lnTo>
                  <a:lnTo>
                    <a:pt x="703" y="116570"/>
                  </a:lnTo>
                  <a:lnTo>
                    <a:pt x="10251" y="171189"/>
                  </a:lnTo>
                  <a:lnTo>
                    <a:pt x="16470" y="223918"/>
                  </a:lnTo>
                  <a:lnTo>
                    <a:pt x="23028" y="279654"/>
                  </a:lnTo>
                  <a:lnTo>
                    <a:pt x="27076" y="286657"/>
                  </a:lnTo>
                  <a:lnTo>
                    <a:pt x="33283" y="287816"/>
                  </a:lnTo>
                  <a:lnTo>
                    <a:pt x="48370" y="280915"/>
                  </a:lnTo>
                  <a:lnTo>
                    <a:pt x="100824" y="244010"/>
                  </a:lnTo>
                  <a:lnTo>
                    <a:pt x="125571" y="230250"/>
                  </a:lnTo>
                  <a:lnTo>
                    <a:pt x="155287" y="225694"/>
                  </a:lnTo>
                  <a:lnTo>
                    <a:pt x="216435" y="232302"/>
                  </a:lnTo>
                  <a:lnTo>
                    <a:pt x="265168" y="253278"/>
                  </a:lnTo>
                  <a:lnTo>
                    <a:pt x="296730" y="274274"/>
                  </a:lnTo>
                  <a:lnTo>
                    <a:pt x="328949" y="315337"/>
                  </a:lnTo>
                  <a:lnTo>
                    <a:pt x="352254" y="368162"/>
                  </a:lnTo>
                  <a:lnTo>
                    <a:pt x="358798" y="409700"/>
                  </a:lnTo>
                  <a:lnTo>
                    <a:pt x="351434" y="466827"/>
                  </a:lnTo>
                  <a:lnTo>
                    <a:pt x="328663" y="526984"/>
                  </a:lnTo>
                  <a:lnTo>
                    <a:pt x="301635" y="567767"/>
                  </a:lnTo>
                  <a:lnTo>
                    <a:pt x="281501" y="580423"/>
                  </a:lnTo>
                  <a:lnTo>
                    <a:pt x="250097" y="597244"/>
                  </a:lnTo>
                  <a:lnTo>
                    <a:pt x="241626" y="603669"/>
                  </a:lnTo>
                  <a:lnTo>
                    <a:pt x="216616" y="610807"/>
                  </a:lnTo>
                  <a:lnTo>
                    <a:pt x="172770" y="611706"/>
                  </a:lnTo>
                  <a:lnTo>
                    <a:pt x="110444" y="601529"/>
                  </a:lnTo>
                  <a:lnTo>
                    <a:pt x="50412" y="584807"/>
                  </a:lnTo>
                  <a:lnTo>
                    <a:pt x="24642" y="5744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63626" y="112654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53222" y="673823"/>
              <a:ext cx="1" cy="558012"/>
            </a:xfrm>
            <a:custGeom>
              <a:avLst/>
              <a:gdLst/>
              <a:ahLst/>
              <a:cxnLst/>
              <a:rect l="0" t="0" r="0" b="0"/>
              <a:pathLst>
                <a:path w="1" h="558012">
                  <a:moveTo>
                    <a:pt x="0" y="0"/>
                  </a:moveTo>
                  <a:lnTo>
                    <a:pt x="0" y="57669"/>
                  </a:lnTo>
                  <a:lnTo>
                    <a:pt x="0" y="118473"/>
                  </a:lnTo>
                  <a:lnTo>
                    <a:pt x="0" y="164179"/>
                  </a:lnTo>
                  <a:lnTo>
                    <a:pt x="0" y="208669"/>
                  </a:lnTo>
                  <a:lnTo>
                    <a:pt x="0" y="266939"/>
                  </a:lnTo>
                  <a:lnTo>
                    <a:pt x="0" y="328550"/>
                  </a:lnTo>
                  <a:lnTo>
                    <a:pt x="0" y="382788"/>
                  </a:lnTo>
                  <a:lnTo>
                    <a:pt x="0" y="432133"/>
                  </a:lnTo>
                  <a:lnTo>
                    <a:pt x="0" y="481979"/>
                  </a:lnTo>
                  <a:lnTo>
                    <a:pt x="0" y="544763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52620" y="758051"/>
              <a:ext cx="269018" cy="256960"/>
            </a:xfrm>
            <a:custGeom>
              <a:avLst/>
              <a:gdLst/>
              <a:ahLst/>
              <a:cxnLst/>
              <a:rect l="0" t="0" r="0" b="0"/>
              <a:pathLst>
                <a:path w="269018" h="256960">
                  <a:moveTo>
                    <a:pt x="269017" y="157928"/>
                  </a:moveTo>
                  <a:lnTo>
                    <a:pt x="213972" y="193844"/>
                  </a:lnTo>
                  <a:lnTo>
                    <a:pt x="154505" y="228226"/>
                  </a:lnTo>
                  <a:lnTo>
                    <a:pt x="101771" y="247810"/>
                  </a:lnTo>
                  <a:lnTo>
                    <a:pt x="55556" y="256959"/>
                  </a:lnTo>
                  <a:lnTo>
                    <a:pt x="30256" y="255364"/>
                  </a:lnTo>
                  <a:lnTo>
                    <a:pt x="20936" y="250961"/>
                  </a:lnTo>
                  <a:lnTo>
                    <a:pt x="7460" y="236711"/>
                  </a:lnTo>
                  <a:lnTo>
                    <a:pt x="691" y="212440"/>
                  </a:lnTo>
                  <a:lnTo>
                    <a:pt x="0" y="169010"/>
                  </a:lnTo>
                  <a:lnTo>
                    <a:pt x="10324" y="126506"/>
                  </a:lnTo>
                  <a:lnTo>
                    <a:pt x="34259" y="65749"/>
                  </a:lnTo>
                  <a:lnTo>
                    <a:pt x="65159" y="8791"/>
                  </a:lnTo>
                  <a:lnTo>
                    <a:pt x="689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84891" y="894922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31585"/>
                  </a:moveTo>
                  <a:lnTo>
                    <a:pt x="115163" y="20407"/>
                  </a:lnTo>
                  <a:lnTo>
                    <a:pt x="97197" y="14919"/>
                  </a:lnTo>
                  <a:lnTo>
                    <a:pt x="74784" y="13649"/>
                  </a:lnTo>
                  <a:lnTo>
                    <a:pt x="42435" y="160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06031" y="675314"/>
              <a:ext cx="421141" cy="598635"/>
            </a:xfrm>
            <a:custGeom>
              <a:avLst/>
              <a:gdLst/>
              <a:ahLst/>
              <a:cxnLst/>
              <a:rect l="0" t="0" r="0" b="0"/>
              <a:pathLst>
                <a:path w="421141" h="598635">
                  <a:moveTo>
                    <a:pt x="0" y="514406"/>
                  </a:moveTo>
                  <a:lnTo>
                    <a:pt x="3119" y="471714"/>
                  </a:lnTo>
                  <a:lnTo>
                    <a:pt x="25194" y="412338"/>
                  </a:lnTo>
                  <a:lnTo>
                    <a:pt x="44664" y="358283"/>
                  </a:lnTo>
                  <a:lnTo>
                    <a:pt x="60807" y="301251"/>
                  </a:lnTo>
                  <a:lnTo>
                    <a:pt x="72999" y="249258"/>
                  </a:lnTo>
                  <a:lnTo>
                    <a:pt x="87599" y="194659"/>
                  </a:lnTo>
                  <a:lnTo>
                    <a:pt x="100578" y="131578"/>
                  </a:lnTo>
                  <a:lnTo>
                    <a:pt x="107474" y="75964"/>
                  </a:lnTo>
                  <a:lnTo>
                    <a:pt x="110254" y="64184"/>
                  </a:lnTo>
                  <a:lnTo>
                    <a:pt x="112107" y="61010"/>
                  </a:lnTo>
                  <a:lnTo>
                    <a:pt x="113342" y="63573"/>
                  </a:lnTo>
                  <a:lnTo>
                    <a:pt x="116658" y="122241"/>
                  </a:lnTo>
                  <a:lnTo>
                    <a:pt x="124122" y="170611"/>
                  </a:lnTo>
                  <a:lnTo>
                    <a:pt x="140245" y="226351"/>
                  </a:lnTo>
                  <a:lnTo>
                    <a:pt x="165613" y="265913"/>
                  </a:lnTo>
                  <a:lnTo>
                    <a:pt x="185519" y="275283"/>
                  </a:lnTo>
                  <a:lnTo>
                    <a:pt x="197379" y="277782"/>
                  </a:lnTo>
                  <a:lnTo>
                    <a:pt x="207625" y="277108"/>
                  </a:lnTo>
                  <a:lnTo>
                    <a:pt x="259502" y="253032"/>
                  </a:lnTo>
                  <a:lnTo>
                    <a:pt x="293699" y="221972"/>
                  </a:lnTo>
                  <a:lnTo>
                    <a:pt x="335525" y="161150"/>
                  </a:lnTo>
                  <a:lnTo>
                    <a:pt x="360027" y="111300"/>
                  </a:lnTo>
                  <a:lnTo>
                    <a:pt x="389267" y="51941"/>
                  </a:lnTo>
                  <a:lnTo>
                    <a:pt x="411984" y="745"/>
                  </a:lnTo>
                  <a:lnTo>
                    <a:pt x="413866" y="0"/>
                  </a:lnTo>
                  <a:lnTo>
                    <a:pt x="411601" y="52356"/>
                  </a:lnTo>
                  <a:lnTo>
                    <a:pt x="407784" y="105321"/>
                  </a:lnTo>
                  <a:lnTo>
                    <a:pt x="401604" y="160248"/>
                  </a:lnTo>
                  <a:lnTo>
                    <a:pt x="400383" y="216158"/>
                  </a:lnTo>
                  <a:lnTo>
                    <a:pt x="400142" y="275382"/>
                  </a:lnTo>
                  <a:lnTo>
                    <a:pt x="400100" y="335179"/>
                  </a:lnTo>
                  <a:lnTo>
                    <a:pt x="400090" y="384447"/>
                  </a:lnTo>
                  <a:lnTo>
                    <a:pt x="400086" y="433639"/>
                  </a:lnTo>
                  <a:lnTo>
                    <a:pt x="405673" y="496194"/>
                  </a:lnTo>
                  <a:lnTo>
                    <a:pt x="416871" y="558988"/>
                  </a:lnTo>
                  <a:lnTo>
                    <a:pt x="421140" y="5986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47447" y="989678"/>
              <a:ext cx="195580" cy="234704"/>
            </a:xfrm>
            <a:custGeom>
              <a:avLst/>
              <a:gdLst/>
              <a:ahLst/>
              <a:cxnLst/>
              <a:rect l="0" t="0" r="0" b="0"/>
              <a:pathLst>
                <a:path w="195580" h="234704">
                  <a:moveTo>
                    <a:pt x="6066" y="63171"/>
                  </a:moveTo>
                  <a:lnTo>
                    <a:pt x="0" y="96793"/>
                  </a:lnTo>
                  <a:lnTo>
                    <a:pt x="10625" y="156578"/>
                  </a:lnTo>
                  <a:lnTo>
                    <a:pt x="24990" y="198605"/>
                  </a:lnTo>
                  <a:lnTo>
                    <a:pt x="36313" y="215391"/>
                  </a:lnTo>
                  <a:lnTo>
                    <a:pt x="52264" y="227531"/>
                  </a:lnTo>
                  <a:lnTo>
                    <a:pt x="61431" y="232406"/>
                  </a:lnTo>
                  <a:lnTo>
                    <a:pt x="80975" y="234703"/>
                  </a:lnTo>
                  <a:lnTo>
                    <a:pt x="100190" y="230655"/>
                  </a:lnTo>
                  <a:lnTo>
                    <a:pt x="131589" y="208992"/>
                  </a:lnTo>
                  <a:lnTo>
                    <a:pt x="144912" y="194661"/>
                  </a:lnTo>
                  <a:lnTo>
                    <a:pt x="170569" y="136398"/>
                  </a:lnTo>
                  <a:lnTo>
                    <a:pt x="188502" y="72988"/>
                  </a:lnTo>
                  <a:lnTo>
                    <a:pt x="194646" y="12847"/>
                  </a:lnTo>
                  <a:lnTo>
                    <a:pt x="1955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27253" y="642238"/>
              <a:ext cx="31587" cy="621182"/>
            </a:xfrm>
            <a:custGeom>
              <a:avLst/>
              <a:gdLst/>
              <a:ahLst/>
              <a:cxnLst/>
              <a:rect l="0" t="0" r="0" b="0"/>
              <a:pathLst>
                <a:path w="31587" h="621182">
                  <a:moveTo>
                    <a:pt x="31586" y="0"/>
                  </a:moveTo>
                  <a:lnTo>
                    <a:pt x="23253" y="37478"/>
                  </a:lnTo>
                  <a:lnTo>
                    <a:pt x="21491" y="100080"/>
                  </a:lnTo>
                  <a:lnTo>
                    <a:pt x="24370" y="142356"/>
                  </a:lnTo>
                  <a:lnTo>
                    <a:pt x="29448" y="202836"/>
                  </a:lnTo>
                  <a:lnTo>
                    <a:pt x="27833" y="259751"/>
                  </a:lnTo>
                  <a:lnTo>
                    <a:pt x="24069" y="304958"/>
                  </a:lnTo>
                  <a:lnTo>
                    <a:pt x="22396" y="352346"/>
                  </a:lnTo>
                  <a:lnTo>
                    <a:pt x="18533" y="400703"/>
                  </a:lnTo>
                  <a:lnTo>
                    <a:pt x="12916" y="448322"/>
                  </a:lnTo>
                  <a:lnTo>
                    <a:pt x="6521" y="492882"/>
                  </a:lnTo>
                  <a:lnTo>
                    <a:pt x="1932" y="546252"/>
                  </a:lnTo>
                  <a:lnTo>
                    <a:pt x="255" y="608079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11523" y="705409"/>
              <a:ext cx="31587" cy="547483"/>
            </a:xfrm>
            <a:custGeom>
              <a:avLst/>
              <a:gdLst/>
              <a:ahLst/>
              <a:cxnLst/>
              <a:rect l="0" t="0" r="0" b="0"/>
              <a:pathLst>
                <a:path w="31587" h="547483">
                  <a:moveTo>
                    <a:pt x="31586" y="0"/>
                  </a:moveTo>
                  <a:lnTo>
                    <a:pt x="23252" y="37478"/>
                  </a:lnTo>
                  <a:lnTo>
                    <a:pt x="15902" y="88901"/>
                  </a:lnTo>
                  <a:lnTo>
                    <a:pt x="11590" y="144119"/>
                  </a:lnTo>
                  <a:lnTo>
                    <a:pt x="13858" y="200087"/>
                  </a:lnTo>
                  <a:lnTo>
                    <a:pt x="19635" y="256202"/>
                  </a:lnTo>
                  <a:lnTo>
                    <a:pt x="20635" y="315078"/>
                  </a:lnTo>
                  <a:lnTo>
                    <a:pt x="17750" y="357623"/>
                  </a:lnTo>
                  <a:lnTo>
                    <a:pt x="12668" y="421037"/>
                  </a:lnTo>
                  <a:lnTo>
                    <a:pt x="8043" y="481161"/>
                  </a:lnTo>
                  <a:lnTo>
                    <a:pt x="2383" y="523542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53596" y="937036"/>
              <a:ext cx="305327" cy="27866"/>
            </a:xfrm>
            <a:custGeom>
              <a:avLst/>
              <a:gdLst/>
              <a:ahLst/>
              <a:cxnLst/>
              <a:rect l="0" t="0" r="0" b="0"/>
              <a:pathLst>
                <a:path w="305327" h="27866">
                  <a:moveTo>
                    <a:pt x="305326" y="0"/>
                  </a:moveTo>
                  <a:lnTo>
                    <a:pt x="270534" y="14471"/>
                  </a:lnTo>
                  <a:lnTo>
                    <a:pt x="214789" y="22875"/>
                  </a:lnTo>
                  <a:lnTo>
                    <a:pt x="191388" y="26544"/>
                  </a:lnTo>
                  <a:lnTo>
                    <a:pt x="147769" y="25607"/>
                  </a:lnTo>
                  <a:lnTo>
                    <a:pt x="126506" y="27758"/>
                  </a:lnTo>
                  <a:lnTo>
                    <a:pt x="84260" y="25847"/>
                  </a:lnTo>
                  <a:lnTo>
                    <a:pt x="62015" y="278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22093" y="1084435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21057" y="0"/>
                  </a:moveTo>
                  <a:lnTo>
                    <a:pt x="9604" y="54144"/>
                  </a:lnTo>
                  <a:lnTo>
                    <a:pt x="5438" y="81386"/>
                  </a:lnTo>
                  <a:lnTo>
                    <a:pt x="6057" y="14012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80021" y="987678"/>
              <a:ext cx="225239" cy="558734"/>
            </a:xfrm>
            <a:custGeom>
              <a:avLst/>
              <a:gdLst/>
              <a:ahLst/>
              <a:cxnLst/>
              <a:rect l="0" t="0" r="0" b="0"/>
              <a:pathLst>
                <a:path w="225239" h="558734">
                  <a:moveTo>
                    <a:pt x="0" y="138871"/>
                  </a:moveTo>
                  <a:lnTo>
                    <a:pt x="3119" y="187802"/>
                  </a:lnTo>
                  <a:lnTo>
                    <a:pt x="8333" y="238767"/>
                  </a:lnTo>
                  <a:lnTo>
                    <a:pt x="15683" y="302103"/>
                  </a:lnTo>
                  <a:lnTo>
                    <a:pt x="21165" y="359154"/>
                  </a:lnTo>
                  <a:lnTo>
                    <a:pt x="27978" y="415490"/>
                  </a:lnTo>
                  <a:lnTo>
                    <a:pt x="31686" y="474296"/>
                  </a:lnTo>
                  <a:lnTo>
                    <a:pt x="39707" y="537274"/>
                  </a:lnTo>
                  <a:lnTo>
                    <a:pt x="39874" y="558094"/>
                  </a:lnTo>
                  <a:lnTo>
                    <a:pt x="38281" y="558733"/>
                  </a:lnTo>
                  <a:lnTo>
                    <a:pt x="36049" y="555649"/>
                  </a:lnTo>
                  <a:lnTo>
                    <a:pt x="32173" y="498244"/>
                  </a:lnTo>
                  <a:lnTo>
                    <a:pt x="26112" y="438105"/>
                  </a:lnTo>
                  <a:lnTo>
                    <a:pt x="22554" y="392219"/>
                  </a:lnTo>
                  <a:lnTo>
                    <a:pt x="21500" y="335990"/>
                  </a:lnTo>
                  <a:lnTo>
                    <a:pt x="21188" y="274875"/>
                  </a:lnTo>
                  <a:lnTo>
                    <a:pt x="21095" y="212314"/>
                  </a:lnTo>
                  <a:lnTo>
                    <a:pt x="21068" y="154913"/>
                  </a:lnTo>
                  <a:lnTo>
                    <a:pt x="28294" y="97586"/>
                  </a:lnTo>
                  <a:lnTo>
                    <a:pt x="32949" y="51639"/>
                  </a:lnTo>
                  <a:lnTo>
                    <a:pt x="42330" y="26402"/>
                  </a:lnTo>
                  <a:lnTo>
                    <a:pt x="57418" y="9726"/>
                  </a:lnTo>
                  <a:lnTo>
                    <a:pt x="66354" y="3641"/>
                  </a:lnTo>
                  <a:lnTo>
                    <a:pt x="88762" y="0"/>
                  </a:lnTo>
                  <a:lnTo>
                    <a:pt x="113149" y="3451"/>
                  </a:lnTo>
                  <a:lnTo>
                    <a:pt x="146609" y="19718"/>
                  </a:lnTo>
                  <a:lnTo>
                    <a:pt x="194348" y="60529"/>
                  </a:lnTo>
                  <a:lnTo>
                    <a:pt x="211352" y="93562"/>
                  </a:lnTo>
                  <a:lnTo>
                    <a:pt x="225238" y="145475"/>
                  </a:lnTo>
                  <a:lnTo>
                    <a:pt x="223718" y="168712"/>
                  </a:lnTo>
                  <a:lnTo>
                    <a:pt x="210696" y="201525"/>
                  </a:lnTo>
                  <a:lnTo>
                    <a:pt x="195418" y="216630"/>
                  </a:lnTo>
                  <a:lnTo>
                    <a:pt x="157014" y="235859"/>
                  </a:lnTo>
                  <a:lnTo>
                    <a:pt x="133344" y="237349"/>
                  </a:lnTo>
                  <a:lnTo>
                    <a:pt x="96831" y="234730"/>
                  </a:lnTo>
                  <a:lnTo>
                    <a:pt x="63170" y="233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64290" y="663295"/>
              <a:ext cx="31586" cy="568540"/>
            </a:xfrm>
            <a:custGeom>
              <a:avLst/>
              <a:gdLst/>
              <a:ahLst/>
              <a:cxnLst/>
              <a:rect l="0" t="0" r="0" b="0"/>
              <a:pathLst>
                <a:path w="31586" h="568540">
                  <a:moveTo>
                    <a:pt x="31585" y="0"/>
                  </a:moveTo>
                  <a:lnTo>
                    <a:pt x="28466" y="48931"/>
                  </a:lnTo>
                  <a:lnTo>
                    <a:pt x="22520" y="108061"/>
                  </a:lnTo>
                  <a:lnTo>
                    <a:pt x="21707" y="149023"/>
                  </a:lnTo>
                  <a:lnTo>
                    <a:pt x="24369" y="209101"/>
                  </a:lnTo>
                  <a:lnTo>
                    <a:pt x="30160" y="266432"/>
                  </a:lnTo>
                  <a:lnTo>
                    <a:pt x="30134" y="322816"/>
                  </a:lnTo>
                  <a:lnTo>
                    <a:pt x="24266" y="368480"/>
                  </a:lnTo>
                  <a:lnTo>
                    <a:pt x="20838" y="427634"/>
                  </a:lnTo>
                  <a:lnTo>
                    <a:pt x="12912" y="487673"/>
                  </a:lnTo>
                  <a:lnTo>
                    <a:pt x="5410" y="543987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90632" y="1021264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19" y="42691"/>
                  </a:lnTo>
                  <a:lnTo>
                    <a:pt x="18211" y="104310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06404" y="1000207"/>
              <a:ext cx="231628" cy="515897"/>
            </a:xfrm>
            <a:custGeom>
              <a:avLst/>
              <a:gdLst/>
              <a:ahLst/>
              <a:cxnLst/>
              <a:rect l="0" t="0" r="0" b="0"/>
              <a:pathLst>
                <a:path w="231628" h="515897">
                  <a:moveTo>
                    <a:pt x="231627" y="0"/>
                  </a:moveTo>
                  <a:lnTo>
                    <a:pt x="205794" y="55141"/>
                  </a:lnTo>
                  <a:lnTo>
                    <a:pt x="175918" y="118170"/>
                  </a:lnTo>
                  <a:lnTo>
                    <a:pt x="146027" y="177908"/>
                  </a:lnTo>
                  <a:lnTo>
                    <a:pt x="118290" y="239818"/>
                  </a:lnTo>
                  <a:lnTo>
                    <a:pt x="91356" y="301726"/>
                  </a:lnTo>
                  <a:lnTo>
                    <a:pt x="65077" y="357495"/>
                  </a:lnTo>
                  <a:lnTo>
                    <a:pt x="42827" y="410549"/>
                  </a:lnTo>
                  <a:lnTo>
                    <a:pt x="17425" y="470481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43316" y="1031792"/>
              <a:ext cx="5590" cy="252685"/>
            </a:xfrm>
            <a:custGeom>
              <a:avLst/>
              <a:gdLst/>
              <a:ahLst/>
              <a:cxnLst/>
              <a:rect l="0" t="0" r="0" b="0"/>
              <a:pathLst>
                <a:path w="5590" h="252685">
                  <a:moveTo>
                    <a:pt x="0" y="0"/>
                  </a:moveTo>
                  <a:lnTo>
                    <a:pt x="5589" y="16768"/>
                  </a:lnTo>
                  <a:lnTo>
                    <a:pt x="5213" y="34359"/>
                  </a:lnTo>
                  <a:lnTo>
                    <a:pt x="686" y="92999"/>
                  </a:lnTo>
                  <a:lnTo>
                    <a:pt x="135" y="147745"/>
                  </a:lnTo>
                  <a:lnTo>
                    <a:pt x="26" y="20920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74901" y="86333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80186" y="968157"/>
              <a:ext cx="216177" cy="295263"/>
            </a:xfrm>
            <a:custGeom>
              <a:avLst/>
              <a:gdLst/>
              <a:ahLst/>
              <a:cxnLst/>
              <a:rect l="0" t="0" r="0" b="0"/>
              <a:pathLst>
                <a:path w="216177" h="295263">
                  <a:moveTo>
                    <a:pt x="0" y="84692"/>
                  </a:moveTo>
                  <a:lnTo>
                    <a:pt x="0" y="143309"/>
                  </a:lnTo>
                  <a:lnTo>
                    <a:pt x="0" y="197483"/>
                  </a:lnTo>
                  <a:lnTo>
                    <a:pt x="0" y="253244"/>
                  </a:lnTo>
                  <a:lnTo>
                    <a:pt x="0" y="271908"/>
                  </a:lnTo>
                  <a:lnTo>
                    <a:pt x="0" y="214554"/>
                  </a:lnTo>
                  <a:lnTo>
                    <a:pt x="0" y="155274"/>
                  </a:lnTo>
                  <a:lnTo>
                    <a:pt x="3120" y="104825"/>
                  </a:lnTo>
                  <a:lnTo>
                    <a:pt x="14655" y="46555"/>
                  </a:lnTo>
                  <a:lnTo>
                    <a:pt x="27570" y="26408"/>
                  </a:lnTo>
                  <a:lnTo>
                    <a:pt x="46179" y="10825"/>
                  </a:lnTo>
                  <a:lnTo>
                    <a:pt x="70047" y="0"/>
                  </a:lnTo>
                  <a:lnTo>
                    <a:pt x="82963" y="155"/>
                  </a:lnTo>
                  <a:lnTo>
                    <a:pt x="109792" y="9685"/>
                  </a:lnTo>
                  <a:lnTo>
                    <a:pt x="145615" y="34782"/>
                  </a:lnTo>
                  <a:lnTo>
                    <a:pt x="172867" y="70034"/>
                  </a:lnTo>
                  <a:lnTo>
                    <a:pt x="194630" y="118972"/>
                  </a:lnTo>
                  <a:lnTo>
                    <a:pt x="205327" y="170498"/>
                  </a:lnTo>
                  <a:lnTo>
                    <a:pt x="212654" y="227897"/>
                  </a:lnTo>
                  <a:lnTo>
                    <a:pt x="216176" y="251284"/>
                  </a:lnTo>
                  <a:lnTo>
                    <a:pt x="210570" y="295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085471" y="999230"/>
              <a:ext cx="473038" cy="622159"/>
            </a:xfrm>
            <a:custGeom>
              <a:avLst/>
              <a:gdLst/>
              <a:ahLst/>
              <a:cxnLst/>
              <a:rect l="0" t="0" r="0" b="0"/>
              <a:pathLst>
                <a:path w="473038" h="622159">
                  <a:moveTo>
                    <a:pt x="357969" y="222075"/>
                  </a:moveTo>
                  <a:lnTo>
                    <a:pt x="367545" y="198029"/>
                  </a:lnTo>
                  <a:lnTo>
                    <a:pt x="391784" y="156893"/>
                  </a:lnTo>
                  <a:lnTo>
                    <a:pt x="403213" y="126723"/>
                  </a:lnTo>
                  <a:lnTo>
                    <a:pt x="402830" y="84378"/>
                  </a:lnTo>
                  <a:lnTo>
                    <a:pt x="395065" y="61051"/>
                  </a:lnTo>
                  <a:lnTo>
                    <a:pt x="371016" y="27011"/>
                  </a:lnTo>
                  <a:lnTo>
                    <a:pt x="345067" y="4921"/>
                  </a:lnTo>
                  <a:lnTo>
                    <a:pt x="322209" y="0"/>
                  </a:lnTo>
                  <a:lnTo>
                    <a:pt x="274996" y="6373"/>
                  </a:lnTo>
                  <a:lnTo>
                    <a:pt x="256362" y="18583"/>
                  </a:lnTo>
                  <a:lnTo>
                    <a:pt x="248117" y="26752"/>
                  </a:lnTo>
                  <a:lnTo>
                    <a:pt x="230924" y="66196"/>
                  </a:lnTo>
                  <a:lnTo>
                    <a:pt x="215804" y="123521"/>
                  </a:lnTo>
                  <a:lnTo>
                    <a:pt x="213291" y="165838"/>
                  </a:lnTo>
                  <a:lnTo>
                    <a:pt x="220605" y="206842"/>
                  </a:lnTo>
                  <a:lnTo>
                    <a:pt x="237070" y="240568"/>
                  </a:lnTo>
                  <a:lnTo>
                    <a:pt x="250034" y="257980"/>
                  </a:lnTo>
                  <a:lnTo>
                    <a:pt x="260276" y="262390"/>
                  </a:lnTo>
                  <a:lnTo>
                    <a:pt x="287254" y="264169"/>
                  </a:lnTo>
                  <a:lnTo>
                    <a:pt x="309382" y="257941"/>
                  </a:lnTo>
                  <a:lnTo>
                    <a:pt x="365734" y="221527"/>
                  </a:lnTo>
                  <a:lnTo>
                    <a:pt x="373675" y="214691"/>
                  </a:lnTo>
                  <a:lnTo>
                    <a:pt x="385616" y="194617"/>
                  </a:lnTo>
                  <a:lnTo>
                    <a:pt x="390439" y="182712"/>
                  </a:lnTo>
                  <a:lnTo>
                    <a:pt x="394823" y="180626"/>
                  </a:lnTo>
                  <a:lnTo>
                    <a:pt x="398916" y="185083"/>
                  </a:lnTo>
                  <a:lnTo>
                    <a:pt x="417477" y="240514"/>
                  </a:lnTo>
                  <a:lnTo>
                    <a:pt x="435158" y="301019"/>
                  </a:lnTo>
                  <a:lnTo>
                    <a:pt x="451290" y="353091"/>
                  </a:lnTo>
                  <a:lnTo>
                    <a:pt x="465298" y="412973"/>
                  </a:lnTo>
                  <a:lnTo>
                    <a:pt x="471269" y="463991"/>
                  </a:lnTo>
                  <a:lnTo>
                    <a:pt x="473037" y="514333"/>
                  </a:lnTo>
                  <a:lnTo>
                    <a:pt x="467973" y="560704"/>
                  </a:lnTo>
                  <a:lnTo>
                    <a:pt x="461720" y="571830"/>
                  </a:lnTo>
                  <a:lnTo>
                    <a:pt x="442295" y="587312"/>
                  </a:lnTo>
                  <a:lnTo>
                    <a:pt x="399463" y="602605"/>
                  </a:lnTo>
                  <a:lnTo>
                    <a:pt x="349726" y="608956"/>
                  </a:lnTo>
                  <a:lnTo>
                    <a:pt x="290094" y="609932"/>
                  </a:lnTo>
                  <a:lnTo>
                    <a:pt x="226805" y="602495"/>
                  </a:lnTo>
                  <a:lnTo>
                    <a:pt x="172876" y="595311"/>
                  </a:lnTo>
                  <a:lnTo>
                    <a:pt x="110807" y="600108"/>
                  </a:lnTo>
                  <a:lnTo>
                    <a:pt x="53370" y="612423"/>
                  </a:lnTo>
                  <a:lnTo>
                    <a:pt x="0" y="6221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43150" y="89492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612856" y="1827339"/>
            <a:ext cx="3718076" cy="784616"/>
            <a:chOff x="1612856" y="1827339"/>
            <a:chExt cx="3718076" cy="784616"/>
          </a:xfrm>
        </p:grpSpPr>
        <p:sp>
          <p:nvSpPr>
            <p:cNvPr id="23" name="Freeform 22"/>
            <p:cNvSpPr/>
            <p:nvPr/>
          </p:nvSpPr>
          <p:spPr>
            <a:xfrm>
              <a:off x="1612856" y="2146922"/>
              <a:ext cx="387559" cy="465033"/>
            </a:xfrm>
            <a:custGeom>
              <a:avLst/>
              <a:gdLst/>
              <a:ahLst/>
              <a:cxnLst/>
              <a:rect l="0" t="0" r="0" b="0"/>
              <a:pathLst>
                <a:path w="387559" h="465033">
                  <a:moveTo>
                    <a:pt x="250688" y="232518"/>
                  </a:moveTo>
                  <a:lnTo>
                    <a:pt x="267476" y="177473"/>
                  </a:lnTo>
                  <a:lnTo>
                    <a:pt x="269310" y="140689"/>
                  </a:lnTo>
                  <a:lnTo>
                    <a:pt x="256924" y="85505"/>
                  </a:lnTo>
                  <a:lnTo>
                    <a:pt x="241357" y="53648"/>
                  </a:lnTo>
                  <a:lnTo>
                    <a:pt x="216337" y="27571"/>
                  </a:lnTo>
                  <a:lnTo>
                    <a:pt x="186698" y="5027"/>
                  </a:lnTo>
                  <a:lnTo>
                    <a:pt x="159856" y="0"/>
                  </a:lnTo>
                  <a:lnTo>
                    <a:pt x="106144" y="6304"/>
                  </a:lnTo>
                  <a:lnTo>
                    <a:pt x="86620" y="18505"/>
                  </a:lnTo>
                  <a:lnTo>
                    <a:pt x="40503" y="75212"/>
                  </a:lnTo>
                  <a:lnTo>
                    <a:pt x="12118" y="122417"/>
                  </a:lnTo>
                  <a:lnTo>
                    <a:pt x="2186" y="168570"/>
                  </a:lnTo>
                  <a:lnTo>
                    <a:pt x="0" y="229332"/>
                  </a:lnTo>
                  <a:lnTo>
                    <a:pt x="5484" y="278107"/>
                  </a:lnTo>
                  <a:lnTo>
                    <a:pt x="11050" y="333983"/>
                  </a:lnTo>
                  <a:lnTo>
                    <a:pt x="27581" y="389942"/>
                  </a:lnTo>
                  <a:lnTo>
                    <a:pt x="51636" y="429340"/>
                  </a:lnTo>
                  <a:lnTo>
                    <a:pt x="67464" y="445167"/>
                  </a:lnTo>
                  <a:lnTo>
                    <a:pt x="90096" y="460000"/>
                  </a:lnTo>
                  <a:lnTo>
                    <a:pt x="112633" y="465032"/>
                  </a:lnTo>
                  <a:lnTo>
                    <a:pt x="134348" y="462199"/>
                  </a:lnTo>
                  <a:lnTo>
                    <a:pt x="187447" y="440478"/>
                  </a:lnTo>
                  <a:lnTo>
                    <a:pt x="219081" y="423727"/>
                  </a:lnTo>
                  <a:lnTo>
                    <a:pt x="260289" y="370421"/>
                  </a:lnTo>
                  <a:lnTo>
                    <a:pt x="273672" y="346451"/>
                  </a:lnTo>
                  <a:lnTo>
                    <a:pt x="291796" y="286522"/>
                  </a:lnTo>
                  <a:lnTo>
                    <a:pt x="301052" y="229277"/>
                  </a:lnTo>
                  <a:lnTo>
                    <a:pt x="302655" y="186974"/>
                  </a:lnTo>
                  <a:lnTo>
                    <a:pt x="300540" y="182268"/>
                  </a:lnTo>
                  <a:lnTo>
                    <a:pt x="296791" y="183810"/>
                  </a:lnTo>
                  <a:lnTo>
                    <a:pt x="291952" y="189518"/>
                  </a:lnTo>
                  <a:lnTo>
                    <a:pt x="286575" y="208338"/>
                  </a:lnTo>
                  <a:lnTo>
                    <a:pt x="285141" y="219907"/>
                  </a:lnTo>
                  <a:lnTo>
                    <a:pt x="289787" y="242121"/>
                  </a:lnTo>
                  <a:lnTo>
                    <a:pt x="318357" y="302803"/>
                  </a:lnTo>
                  <a:lnTo>
                    <a:pt x="359569" y="361853"/>
                  </a:lnTo>
                  <a:lnTo>
                    <a:pt x="378225" y="390163"/>
                  </a:lnTo>
                  <a:lnTo>
                    <a:pt x="387558" y="422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53057" y="2214389"/>
              <a:ext cx="242156" cy="321633"/>
            </a:xfrm>
            <a:custGeom>
              <a:avLst/>
              <a:gdLst/>
              <a:ahLst/>
              <a:cxnLst/>
              <a:rect l="0" t="0" r="0" b="0"/>
              <a:pathLst>
                <a:path w="242156" h="321633">
                  <a:moveTo>
                    <a:pt x="0" y="133465"/>
                  </a:moveTo>
                  <a:lnTo>
                    <a:pt x="11453" y="187610"/>
                  </a:lnTo>
                  <a:lnTo>
                    <a:pt x="24749" y="242557"/>
                  </a:lnTo>
                  <a:lnTo>
                    <a:pt x="39018" y="304156"/>
                  </a:lnTo>
                  <a:lnTo>
                    <a:pt x="39568" y="321632"/>
                  </a:lnTo>
                  <a:lnTo>
                    <a:pt x="38077" y="319741"/>
                  </a:lnTo>
                  <a:lnTo>
                    <a:pt x="25204" y="269476"/>
                  </a:lnTo>
                  <a:lnTo>
                    <a:pt x="21876" y="208728"/>
                  </a:lnTo>
                  <a:lnTo>
                    <a:pt x="21218" y="151322"/>
                  </a:lnTo>
                  <a:lnTo>
                    <a:pt x="22258" y="88856"/>
                  </a:lnTo>
                  <a:lnTo>
                    <a:pt x="35715" y="29238"/>
                  </a:lnTo>
                  <a:lnTo>
                    <a:pt x="41357" y="20697"/>
                  </a:lnTo>
                  <a:lnTo>
                    <a:pt x="56985" y="8087"/>
                  </a:lnTo>
                  <a:lnTo>
                    <a:pt x="91104" y="0"/>
                  </a:lnTo>
                  <a:lnTo>
                    <a:pt x="114190" y="4348"/>
                  </a:lnTo>
                  <a:lnTo>
                    <a:pt x="134979" y="15248"/>
                  </a:lnTo>
                  <a:lnTo>
                    <a:pt x="183189" y="71008"/>
                  </a:lnTo>
                  <a:lnTo>
                    <a:pt x="209476" y="103261"/>
                  </a:lnTo>
                  <a:lnTo>
                    <a:pt x="234068" y="163615"/>
                  </a:lnTo>
                  <a:lnTo>
                    <a:pt x="240558" y="215287"/>
                  </a:lnTo>
                  <a:lnTo>
                    <a:pt x="241839" y="267434"/>
                  </a:lnTo>
                  <a:lnTo>
                    <a:pt x="242155" y="3019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422564" y="1963275"/>
              <a:ext cx="236355" cy="576953"/>
            </a:xfrm>
            <a:custGeom>
              <a:avLst/>
              <a:gdLst/>
              <a:ahLst/>
              <a:cxnLst/>
              <a:rect l="0" t="0" r="0" b="0"/>
              <a:pathLst>
                <a:path w="236355" h="576953">
                  <a:moveTo>
                    <a:pt x="135861" y="395108"/>
                  </a:moveTo>
                  <a:lnTo>
                    <a:pt x="133521" y="361486"/>
                  </a:lnTo>
                  <a:lnTo>
                    <a:pt x="119050" y="325614"/>
                  </a:lnTo>
                  <a:lnTo>
                    <a:pt x="106552" y="307290"/>
                  </a:lnTo>
                  <a:lnTo>
                    <a:pt x="90079" y="294467"/>
                  </a:lnTo>
                  <a:lnTo>
                    <a:pt x="80773" y="289409"/>
                  </a:lnTo>
                  <a:lnTo>
                    <a:pt x="72229" y="288377"/>
                  </a:lnTo>
                  <a:lnTo>
                    <a:pt x="56497" y="293470"/>
                  </a:lnTo>
                  <a:lnTo>
                    <a:pt x="34486" y="309491"/>
                  </a:lnTo>
                  <a:lnTo>
                    <a:pt x="18736" y="334645"/>
                  </a:lnTo>
                  <a:lnTo>
                    <a:pt x="4104" y="375756"/>
                  </a:lnTo>
                  <a:lnTo>
                    <a:pt x="0" y="430843"/>
                  </a:lnTo>
                  <a:lnTo>
                    <a:pt x="4779" y="486525"/>
                  </a:lnTo>
                  <a:lnTo>
                    <a:pt x="18158" y="537385"/>
                  </a:lnTo>
                  <a:lnTo>
                    <a:pt x="29346" y="556218"/>
                  </a:lnTo>
                  <a:lnTo>
                    <a:pt x="45237" y="569268"/>
                  </a:lnTo>
                  <a:lnTo>
                    <a:pt x="54388" y="574385"/>
                  </a:lnTo>
                  <a:lnTo>
                    <a:pt x="73914" y="576952"/>
                  </a:lnTo>
                  <a:lnTo>
                    <a:pt x="94291" y="573024"/>
                  </a:lnTo>
                  <a:lnTo>
                    <a:pt x="115045" y="563479"/>
                  </a:lnTo>
                  <a:lnTo>
                    <a:pt x="140871" y="539362"/>
                  </a:lnTo>
                  <a:lnTo>
                    <a:pt x="177710" y="483211"/>
                  </a:lnTo>
                  <a:lnTo>
                    <a:pt x="195834" y="435251"/>
                  </a:lnTo>
                  <a:lnTo>
                    <a:pt x="208612" y="380876"/>
                  </a:lnTo>
                  <a:lnTo>
                    <a:pt x="216688" y="326550"/>
                  </a:lnTo>
                  <a:lnTo>
                    <a:pt x="225006" y="271861"/>
                  </a:lnTo>
                  <a:lnTo>
                    <a:pt x="230678" y="216518"/>
                  </a:lnTo>
                  <a:lnTo>
                    <a:pt x="236354" y="161648"/>
                  </a:lnTo>
                  <a:lnTo>
                    <a:pt x="232837" y="107826"/>
                  </a:lnTo>
                  <a:lnTo>
                    <a:pt x="228935" y="58343"/>
                  </a:lnTo>
                  <a:lnTo>
                    <a:pt x="206984" y="5342"/>
                  </a:lnTo>
                  <a:lnTo>
                    <a:pt x="201994" y="733"/>
                  </a:lnTo>
                  <a:lnTo>
                    <a:pt x="196327" y="0"/>
                  </a:lnTo>
                  <a:lnTo>
                    <a:pt x="190210" y="1851"/>
                  </a:lnTo>
                  <a:lnTo>
                    <a:pt x="186131" y="7765"/>
                  </a:lnTo>
                  <a:lnTo>
                    <a:pt x="173459" y="58256"/>
                  </a:lnTo>
                  <a:lnTo>
                    <a:pt x="175869" y="109897"/>
                  </a:lnTo>
                  <a:lnTo>
                    <a:pt x="177351" y="158263"/>
                  </a:lnTo>
                  <a:lnTo>
                    <a:pt x="180971" y="220769"/>
                  </a:lnTo>
                  <a:lnTo>
                    <a:pt x="183986" y="247434"/>
                  </a:lnTo>
                  <a:lnTo>
                    <a:pt x="182628" y="309093"/>
                  </a:lnTo>
                  <a:lnTo>
                    <a:pt x="196135" y="372429"/>
                  </a:lnTo>
                  <a:lnTo>
                    <a:pt x="207402" y="403986"/>
                  </a:lnTo>
                  <a:lnTo>
                    <a:pt x="230617" y="4372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81815" y="1913846"/>
              <a:ext cx="438985" cy="602465"/>
            </a:xfrm>
            <a:custGeom>
              <a:avLst/>
              <a:gdLst/>
              <a:ahLst/>
              <a:cxnLst/>
              <a:rect l="0" t="0" r="0" b="0"/>
              <a:pathLst>
                <a:path w="438985" h="602465">
                  <a:moveTo>
                    <a:pt x="87304" y="602464"/>
                  </a:moveTo>
                  <a:lnTo>
                    <a:pt x="95637" y="564986"/>
                  </a:lnTo>
                  <a:lnTo>
                    <a:pt x="102988" y="507974"/>
                  </a:lnTo>
                  <a:lnTo>
                    <a:pt x="101180" y="457614"/>
                  </a:lnTo>
                  <a:lnTo>
                    <a:pt x="97324" y="397771"/>
                  </a:lnTo>
                  <a:lnTo>
                    <a:pt x="83265" y="334436"/>
                  </a:lnTo>
                  <a:lnTo>
                    <a:pt x="69652" y="276993"/>
                  </a:lnTo>
                  <a:lnTo>
                    <a:pt x="59197" y="222929"/>
                  </a:lnTo>
                  <a:lnTo>
                    <a:pt x="48690" y="175064"/>
                  </a:lnTo>
                  <a:lnTo>
                    <a:pt x="36998" y="125527"/>
                  </a:lnTo>
                  <a:lnTo>
                    <a:pt x="15799" y="69394"/>
                  </a:lnTo>
                  <a:lnTo>
                    <a:pt x="0" y="24164"/>
                  </a:lnTo>
                  <a:lnTo>
                    <a:pt x="1025" y="15720"/>
                  </a:lnTo>
                  <a:lnTo>
                    <a:pt x="5218" y="8920"/>
                  </a:lnTo>
                  <a:lnTo>
                    <a:pt x="11523" y="3217"/>
                  </a:lnTo>
                  <a:lnTo>
                    <a:pt x="34126" y="0"/>
                  </a:lnTo>
                  <a:lnTo>
                    <a:pt x="90708" y="1878"/>
                  </a:lnTo>
                  <a:lnTo>
                    <a:pt x="139709" y="11824"/>
                  </a:lnTo>
                  <a:lnTo>
                    <a:pt x="201468" y="36142"/>
                  </a:lnTo>
                  <a:lnTo>
                    <a:pt x="253311" y="60793"/>
                  </a:lnTo>
                  <a:lnTo>
                    <a:pt x="311731" y="101364"/>
                  </a:lnTo>
                  <a:lnTo>
                    <a:pt x="371362" y="153377"/>
                  </a:lnTo>
                  <a:lnTo>
                    <a:pt x="415700" y="216614"/>
                  </a:lnTo>
                  <a:lnTo>
                    <a:pt x="433755" y="270097"/>
                  </a:lnTo>
                  <a:lnTo>
                    <a:pt x="438984" y="302667"/>
                  </a:lnTo>
                  <a:lnTo>
                    <a:pt x="434181" y="353889"/>
                  </a:lnTo>
                  <a:lnTo>
                    <a:pt x="417290" y="404940"/>
                  </a:lnTo>
                  <a:lnTo>
                    <a:pt x="380733" y="464705"/>
                  </a:lnTo>
                  <a:lnTo>
                    <a:pt x="358097" y="492105"/>
                  </a:lnTo>
                  <a:lnTo>
                    <a:pt x="299024" y="535172"/>
                  </a:lnTo>
                  <a:lnTo>
                    <a:pt x="241949" y="566555"/>
                  </a:lnTo>
                  <a:lnTo>
                    <a:pt x="182060" y="591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32806" y="2232041"/>
              <a:ext cx="20625" cy="168457"/>
            </a:xfrm>
            <a:custGeom>
              <a:avLst/>
              <a:gdLst/>
              <a:ahLst/>
              <a:cxnLst/>
              <a:rect l="0" t="0" r="0" b="0"/>
              <a:pathLst>
                <a:path w="20625" h="168457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058" y="140610"/>
                  </a:lnTo>
                  <a:lnTo>
                    <a:pt x="20624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42901" y="2126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48186" y="2179399"/>
              <a:ext cx="145739" cy="221998"/>
            </a:xfrm>
            <a:custGeom>
              <a:avLst/>
              <a:gdLst/>
              <a:ahLst/>
              <a:cxnLst/>
              <a:rect l="0" t="0" r="0" b="0"/>
              <a:pathLst>
                <a:path w="145739" h="221998">
                  <a:moveTo>
                    <a:pt x="0" y="0"/>
                  </a:moveTo>
                  <a:lnTo>
                    <a:pt x="19128" y="61110"/>
                  </a:lnTo>
                  <a:lnTo>
                    <a:pt x="44214" y="115542"/>
                  </a:lnTo>
                  <a:lnTo>
                    <a:pt x="74439" y="173633"/>
                  </a:lnTo>
                  <a:lnTo>
                    <a:pt x="107722" y="221997"/>
                  </a:lnTo>
                  <a:lnTo>
                    <a:pt x="112759" y="221697"/>
                  </a:lnTo>
                  <a:lnTo>
                    <a:pt x="117287" y="217988"/>
                  </a:lnTo>
                  <a:lnTo>
                    <a:pt x="129248" y="196000"/>
                  </a:lnTo>
                  <a:lnTo>
                    <a:pt x="138987" y="135413"/>
                  </a:lnTo>
                  <a:lnTo>
                    <a:pt x="145738" y="80430"/>
                  </a:lnTo>
                  <a:lnTo>
                    <a:pt x="136871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21927" y="2179399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0" y="58616"/>
                  </a:lnTo>
                  <a:lnTo>
                    <a:pt x="8405" y="112790"/>
                  </a:lnTo>
                  <a:lnTo>
                    <a:pt x="18212" y="174791"/>
                  </a:lnTo>
                  <a:lnTo>
                    <a:pt x="20962" y="206366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11399" y="21162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84894" y="1827339"/>
              <a:ext cx="195003" cy="597198"/>
            </a:xfrm>
            <a:custGeom>
              <a:avLst/>
              <a:gdLst/>
              <a:ahLst/>
              <a:cxnLst/>
              <a:rect l="0" t="0" r="0" b="0"/>
              <a:pathLst>
                <a:path w="195003" h="597198">
                  <a:moveTo>
                    <a:pt x="131831" y="457344"/>
                  </a:moveTo>
                  <a:lnTo>
                    <a:pt x="117259" y="414653"/>
                  </a:lnTo>
                  <a:lnTo>
                    <a:pt x="104297" y="395087"/>
                  </a:lnTo>
                  <a:lnTo>
                    <a:pt x="86839" y="378592"/>
                  </a:lnTo>
                  <a:lnTo>
                    <a:pt x="77270" y="375597"/>
                  </a:lnTo>
                  <a:lnTo>
                    <a:pt x="57279" y="378508"/>
                  </a:lnTo>
                  <a:lnTo>
                    <a:pt x="31883" y="393302"/>
                  </a:lnTo>
                  <a:lnTo>
                    <a:pt x="9540" y="418092"/>
                  </a:lnTo>
                  <a:lnTo>
                    <a:pt x="1440" y="446918"/>
                  </a:lnTo>
                  <a:lnTo>
                    <a:pt x="0" y="493250"/>
                  </a:lnTo>
                  <a:lnTo>
                    <a:pt x="14342" y="552453"/>
                  </a:lnTo>
                  <a:lnTo>
                    <a:pt x="25411" y="578384"/>
                  </a:lnTo>
                  <a:lnTo>
                    <a:pt x="33978" y="587170"/>
                  </a:lnTo>
                  <a:lnTo>
                    <a:pt x="55976" y="596933"/>
                  </a:lnTo>
                  <a:lnTo>
                    <a:pt x="66053" y="597197"/>
                  </a:lnTo>
                  <a:lnTo>
                    <a:pt x="83489" y="591251"/>
                  </a:lnTo>
                  <a:lnTo>
                    <a:pt x="106459" y="569160"/>
                  </a:lnTo>
                  <a:lnTo>
                    <a:pt x="128083" y="529209"/>
                  </a:lnTo>
                  <a:lnTo>
                    <a:pt x="143719" y="474738"/>
                  </a:lnTo>
                  <a:lnTo>
                    <a:pt x="158313" y="417497"/>
                  </a:lnTo>
                  <a:lnTo>
                    <a:pt x="165528" y="365462"/>
                  </a:lnTo>
                  <a:lnTo>
                    <a:pt x="172283" y="315453"/>
                  </a:lnTo>
                  <a:lnTo>
                    <a:pt x="173452" y="263224"/>
                  </a:lnTo>
                  <a:lnTo>
                    <a:pt x="173799" y="214474"/>
                  </a:lnTo>
                  <a:lnTo>
                    <a:pt x="168312" y="153626"/>
                  </a:lnTo>
                  <a:lnTo>
                    <a:pt x="162473" y="110619"/>
                  </a:lnTo>
                  <a:lnTo>
                    <a:pt x="152608" y="56303"/>
                  </a:lnTo>
                  <a:lnTo>
                    <a:pt x="139157" y="17983"/>
                  </a:lnTo>
                  <a:lnTo>
                    <a:pt x="133205" y="6510"/>
                  </a:lnTo>
                  <a:lnTo>
                    <a:pt x="126898" y="1200"/>
                  </a:lnTo>
                  <a:lnTo>
                    <a:pt x="120354" y="0"/>
                  </a:lnTo>
                  <a:lnTo>
                    <a:pt x="113651" y="1540"/>
                  </a:lnTo>
                  <a:lnTo>
                    <a:pt x="108013" y="7245"/>
                  </a:lnTo>
                  <a:lnTo>
                    <a:pt x="98628" y="26063"/>
                  </a:lnTo>
                  <a:lnTo>
                    <a:pt x="91477" y="83508"/>
                  </a:lnTo>
                  <a:lnTo>
                    <a:pt x="90239" y="129249"/>
                  </a:lnTo>
                  <a:lnTo>
                    <a:pt x="91042" y="187386"/>
                  </a:lnTo>
                  <a:lnTo>
                    <a:pt x="95375" y="232468"/>
                  </a:lnTo>
                  <a:lnTo>
                    <a:pt x="101201" y="276681"/>
                  </a:lnTo>
                  <a:lnTo>
                    <a:pt x="111057" y="331675"/>
                  </a:lnTo>
                  <a:lnTo>
                    <a:pt x="130457" y="392877"/>
                  </a:lnTo>
                  <a:lnTo>
                    <a:pt x="163698" y="452668"/>
                  </a:lnTo>
                  <a:lnTo>
                    <a:pt x="170623" y="461246"/>
                  </a:lnTo>
                  <a:lnTo>
                    <a:pt x="176410" y="465794"/>
                  </a:lnTo>
                  <a:lnTo>
                    <a:pt x="181437" y="467657"/>
                  </a:lnTo>
                  <a:lnTo>
                    <a:pt x="195002" y="4678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06238" y="2253098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4"/>
                  </a:lnTo>
                  <a:lnTo>
                    <a:pt x="0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95709" y="208464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11523" y="2177589"/>
              <a:ext cx="200043" cy="193432"/>
            </a:xfrm>
            <a:custGeom>
              <a:avLst/>
              <a:gdLst/>
              <a:ahLst/>
              <a:cxnLst/>
              <a:rect l="0" t="0" r="0" b="0"/>
              <a:pathLst>
                <a:path w="200043" h="193432">
                  <a:moveTo>
                    <a:pt x="0" y="54452"/>
                  </a:moveTo>
                  <a:lnTo>
                    <a:pt x="29309" y="89350"/>
                  </a:lnTo>
                  <a:lnTo>
                    <a:pt x="36423" y="111686"/>
                  </a:lnTo>
                  <a:lnTo>
                    <a:pt x="49770" y="169484"/>
                  </a:lnTo>
                  <a:lnTo>
                    <a:pt x="56435" y="190975"/>
                  </a:lnTo>
                  <a:lnTo>
                    <a:pt x="56341" y="193431"/>
                  </a:lnTo>
                  <a:lnTo>
                    <a:pt x="49997" y="183681"/>
                  </a:lnTo>
                  <a:lnTo>
                    <a:pt x="40033" y="126221"/>
                  </a:lnTo>
                  <a:lnTo>
                    <a:pt x="33254" y="66029"/>
                  </a:lnTo>
                  <a:lnTo>
                    <a:pt x="37669" y="20708"/>
                  </a:lnTo>
                  <a:lnTo>
                    <a:pt x="43830" y="10899"/>
                  </a:lnTo>
                  <a:lnTo>
                    <a:pt x="52617" y="4359"/>
                  </a:lnTo>
                  <a:lnTo>
                    <a:pt x="63154" y="0"/>
                  </a:lnTo>
                  <a:lnTo>
                    <a:pt x="73688" y="603"/>
                  </a:lnTo>
                  <a:lnTo>
                    <a:pt x="94751" y="10632"/>
                  </a:lnTo>
                  <a:lnTo>
                    <a:pt x="128464" y="45666"/>
                  </a:lnTo>
                  <a:lnTo>
                    <a:pt x="170674" y="107248"/>
                  </a:lnTo>
                  <a:lnTo>
                    <a:pt x="192390" y="165346"/>
                  </a:lnTo>
                  <a:lnTo>
                    <a:pt x="196641" y="176658"/>
                  </a:lnTo>
                  <a:lnTo>
                    <a:pt x="200042" y="1807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43150" y="2133329"/>
              <a:ext cx="287782" cy="446153"/>
            </a:xfrm>
            <a:custGeom>
              <a:avLst/>
              <a:gdLst/>
              <a:ahLst/>
              <a:cxnLst/>
              <a:rect l="0" t="0" r="0" b="0"/>
              <a:pathLst>
                <a:path w="287782" h="446153">
                  <a:moveTo>
                    <a:pt x="231627" y="98712"/>
                  </a:moveTo>
                  <a:lnTo>
                    <a:pt x="212499" y="46007"/>
                  </a:lnTo>
                  <a:lnTo>
                    <a:pt x="201289" y="30054"/>
                  </a:lnTo>
                  <a:lnTo>
                    <a:pt x="182269" y="18284"/>
                  </a:lnTo>
                  <a:lnTo>
                    <a:pt x="137519" y="1197"/>
                  </a:lnTo>
                  <a:lnTo>
                    <a:pt x="116102" y="0"/>
                  </a:lnTo>
                  <a:lnTo>
                    <a:pt x="96054" y="4537"/>
                  </a:lnTo>
                  <a:lnTo>
                    <a:pt x="79345" y="14353"/>
                  </a:lnTo>
                  <a:lnTo>
                    <a:pt x="56785" y="38622"/>
                  </a:lnTo>
                  <a:lnTo>
                    <a:pt x="40872" y="68039"/>
                  </a:lnTo>
                  <a:lnTo>
                    <a:pt x="34337" y="104571"/>
                  </a:lnTo>
                  <a:lnTo>
                    <a:pt x="39047" y="128222"/>
                  </a:lnTo>
                  <a:lnTo>
                    <a:pt x="54853" y="158148"/>
                  </a:lnTo>
                  <a:lnTo>
                    <a:pt x="81155" y="189221"/>
                  </a:lnTo>
                  <a:lnTo>
                    <a:pt x="107494" y="205208"/>
                  </a:lnTo>
                  <a:lnTo>
                    <a:pt x="130443" y="204145"/>
                  </a:lnTo>
                  <a:lnTo>
                    <a:pt x="177715" y="184399"/>
                  </a:lnTo>
                  <a:lnTo>
                    <a:pt x="193238" y="168381"/>
                  </a:lnTo>
                  <a:lnTo>
                    <a:pt x="218325" y="135090"/>
                  </a:lnTo>
                  <a:lnTo>
                    <a:pt x="222759" y="134663"/>
                  </a:lnTo>
                  <a:lnTo>
                    <a:pt x="225715" y="139057"/>
                  </a:lnTo>
                  <a:lnTo>
                    <a:pt x="239254" y="193669"/>
                  </a:lnTo>
                  <a:lnTo>
                    <a:pt x="252804" y="251826"/>
                  </a:lnTo>
                  <a:lnTo>
                    <a:pt x="266746" y="308981"/>
                  </a:lnTo>
                  <a:lnTo>
                    <a:pt x="284272" y="371027"/>
                  </a:lnTo>
                  <a:lnTo>
                    <a:pt x="287781" y="382031"/>
                  </a:lnTo>
                  <a:lnTo>
                    <a:pt x="285440" y="406735"/>
                  </a:lnTo>
                  <a:lnTo>
                    <a:pt x="281540" y="419874"/>
                  </a:lnTo>
                  <a:lnTo>
                    <a:pt x="274261" y="428634"/>
                  </a:lnTo>
                  <a:lnTo>
                    <a:pt x="253695" y="438366"/>
                  </a:lnTo>
                  <a:lnTo>
                    <a:pt x="232076" y="439572"/>
                  </a:lnTo>
                  <a:lnTo>
                    <a:pt x="169468" y="436144"/>
                  </a:lnTo>
                  <a:lnTo>
                    <a:pt x="121053" y="436948"/>
                  </a:lnTo>
                  <a:lnTo>
                    <a:pt x="69663" y="442905"/>
                  </a:lnTo>
                  <a:lnTo>
                    <a:pt x="15493" y="445511"/>
                  </a:lnTo>
                  <a:lnTo>
                    <a:pt x="0" y="4461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751405" y="2969036"/>
            <a:ext cx="2165597" cy="638210"/>
            <a:chOff x="3751405" y="2969036"/>
            <a:chExt cx="2165597" cy="638210"/>
          </a:xfrm>
        </p:grpSpPr>
        <p:sp>
          <p:nvSpPr>
            <p:cNvPr id="38" name="Freeform 37"/>
            <p:cNvSpPr/>
            <p:nvPr/>
          </p:nvSpPr>
          <p:spPr>
            <a:xfrm>
              <a:off x="3751405" y="2969036"/>
              <a:ext cx="270482" cy="638210"/>
            </a:xfrm>
            <a:custGeom>
              <a:avLst/>
              <a:gdLst/>
              <a:ahLst/>
              <a:cxnLst/>
              <a:rect l="0" t="0" r="0" b="0"/>
              <a:pathLst>
                <a:path w="270482" h="638210">
                  <a:moveTo>
                    <a:pt x="102025" y="621181"/>
                  </a:moveTo>
                  <a:lnTo>
                    <a:pt x="96436" y="637949"/>
                  </a:lnTo>
                  <a:lnTo>
                    <a:pt x="94789" y="638209"/>
                  </a:lnTo>
                  <a:lnTo>
                    <a:pt x="92147" y="601885"/>
                  </a:lnTo>
                  <a:lnTo>
                    <a:pt x="91625" y="538731"/>
                  </a:lnTo>
                  <a:lnTo>
                    <a:pt x="85945" y="481718"/>
                  </a:lnTo>
                  <a:lnTo>
                    <a:pt x="76853" y="420372"/>
                  </a:lnTo>
                  <a:lnTo>
                    <a:pt x="61161" y="357741"/>
                  </a:lnTo>
                  <a:lnTo>
                    <a:pt x="44473" y="297742"/>
                  </a:lnTo>
                  <a:lnTo>
                    <a:pt x="33725" y="238924"/>
                  </a:lnTo>
                  <a:lnTo>
                    <a:pt x="15354" y="176916"/>
                  </a:lnTo>
                  <a:lnTo>
                    <a:pt x="0" y="113808"/>
                  </a:lnTo>
                  <a:lnTo>
                    <a:pt x="826" y="73105"/>
                  </a:lnTo>
                  <a:lnTo>
                    <a:pt x="2973" y="59265"/>
                  </a:lnTo>
                  <a:lnTo>
                    <a:pt x="7914" y="48869"/>
                  </a:lnTo>
                  <a:lnTo>
                    <a:pt x="22763" y="34198"/>
                  </a:lnTo>
                  <a:lnTo>
                    <a:pt x="47300" y="26897"/>
                  </a:lnTo>
                  <a:lnTo>
                    <a:pt x="110712" y="16621"/>
                  </a:lnTo>
                  <a:lnTo>
                    <a:pt x="171158" y="4496"/>
                  </a:lnTo>
                  <a:lnTo>
                    <a:pt x="228158" y="888"/>
                  </a:lnTo>
                  <a:lnTo>
                    <a:pt x="27048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842901" y="3289830"/>
              <a:ext cx="115815" cy="47704"/>
            </a:xfrm>
            <a:custGeom>
              <a:avLst/>
              <a:gdLst/>
              <a:ahLst/>
              <a:cxnLst/>
              <a:rect l="0" t="0" r="0" b="0"/>
              <a:pathLst>
                <a:path w="115815" h="47704">
                  <a:moveTo>
                    <a:pt x="115814" y="5589"/>
                  </a:moveTo>
                  <a:lnTo>
                    <a:pt x="99046" y="0"/>
                  </a:lnTo>
                  <a:lnTo>
                    <a:pt x="81455" y="376"/>
                  </a:lnTo>
                  <a:lnTo>
                    <a:pt x="61939" y="5612"/>
                  </a:lnTo>
                  <a:lnTo>
                    <a:pt x="23933" y="28037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074528" y="3260937"/>
              <a:ext cx="84229" cy="281921"/>
            </a:xfrm>
            <a:custGeom>
              <a:avLst/>
              <a:gdLst/>
              <a:ahLst/>
              <a:cxnLst/>
              <a:rect l="0" t="0" r="0" b="0"/>
              <a:pathLst>
                <a:path w="84229" h="281921">
                  <a:moveTo>
                    <a:pt x="0" y="150296"/>
                  </a:moveTo>
                  <a:lnTo>
                    <a:pt x="14654" y="208913"/>
                  </a:lnTo>
                  <a:lnTo>
                    <a:pt x="31667" y="265509"/>
                  </a:lnTo>
                  <a:lnTo>
                    <a:pt x="35149" y="276238"/>
                  </a:lnTo>
                  <a:lnTo>
                    <a:pt x="39810" y="281051"/>
                  </a:lnTo>
                  <a:lnTo>
                    <a:pt x="45258" y="281920"/>
                  </a:lnTo>
                  <a:lnTo>
                    <a:pt x="51229" y="280159"/>
                  </a:lnTo>
                  <a:lnTo>
                    <a:pt x="54040" y="275476"/>
                  </a:lnTo>
                  <a:lnTo>
                    <a:pt x="54044" y="260913"/>
                  </a:lnTo>
                  <a:lnTo>
                    <a:pt x="41374" y="201330"/>
                  </a:lnTo>
                  <a:lnTo>
                    <a:pt x="24469" y="140942"/>
                  </a:lnTo>
                  <a:lnTo>
                    <a:pt x="7006" y="87280"/>
                  </a:lnTo>
                  <a:lnTo>
                    <a:pt x="9353" y="63017"/>
                  </a:lnTo>
                  <a:lnTo>
                    <a:pt x="18195" y="38976"/>
                  </a:lnTo>
                  <a:lnTo>
                    <a:pt x="29924" y="20492"/>
                  </a:lnTo>
                  <a:lnTo>
                    <a:pt x="46055" y="7597"/>
                  </a:lnTo>
                  <a:lnTo>
                    <a:pt x="62583" y="306"/>
                  </a:lnTo>
                  <a:lnTo>
                    <a:pt x="68628" y="0"/>
                  </a:lnTo>
                  <a:lnTo>
                    <a:pt x="84228" y="2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244550" y="3281841"/>
              <a:ext cx="261648" cy="260984"/>
            </a:xfrm>
            <a:custGeom>
              <a:avLst/>
              <a:gdLst/>
              <a:ahLst/>
              <a:cxnLst/>
              <a:rect l="0" t="0" r="0" b="0"/>
              <a:pathLst>
                <a:path w="261648" h="260984">
                  <a:moveTo>
                    <a:pt x="145833" y="108335"/>
                  </a:moveTo>
                  <a:lnTo>
                    <a:pt x="140244" y="46242"/>
                  </a:lnTo>
                  <a:lnTo>
                    <a:pt x="125590" y="19487"/>
                  </a:lnTo>
                  <a:lnTo>
                    <a:pt x="109930" y="7236"/>
                  </a:lnTo>
                  <a:lnTo>
                    <a:pt x="100840" y="2331"/>
                  </a:lnTo>
                  <a:lnTo>
                    <a:pt x="78263" y="0"/>
                  </a:lnTo>
                  <a:lnTo>
                    <a:pt x="54971" y="4034"/>
                  </a:lnTo>
                  <a:lnTo>
                    <a:pt x="36820" y="13626"/>
                  </a:lnTo>
                  <a:lnTo>
                    <a:pt x="24073" y="28807"/>
                  </a:lnTo>
                  <a:lnTo>
                    <a:pt x="6358" y="72739"/>
                  </a:lnTo>
                  <a:lnTo>
                    <a:pt x="0" y="126477"/>
                  </a:lnTo>
                  <a:lnTo>
                    <a:pt x="1238" y="168172"/>
                  </a:lnTo>
                  <a:lnTo>
                    <a:pt x="15383" y="207823"/>
                  </a:lnTo>
                  <a:lnTo>
                    <a:pt x="47951" y="256588"/>
                  </a:lnTo>
                  <a:lnTo>
                    <a:pt x="57182" y="260983"/>
                  </a:lnTo>
                  <a:lnTo>
                    <a:pt x="79916" y="259626"/>
                  </a:lnTo>
                  <a:lnTo>
                    <a:pt x="99379" y="248105"/>
                  </a:lnTo>
                  <a:lnTo>
                    <a:pt x="114659" y="230117"/>
                  </a:lnTo>
                  <a:lnTo>
                    <a:pt x="137944" y="172523"/>
                  </a:lnTo>
                  <a:lnTo>
                    <a:pt x="151510" y="127253"/>
                  </a:lnTo>
                  <a:lnTo>
                    <a:pt x="153754" y="90414"/>
                  </a:lnTo>
                  <a:lnTo>
                    <a:pt x="152283" y="89368"/>
                  </a:lnTo>
                  <a:lnTo>
                    <a:pt x="150134" y="92181"/>
                  </a:lnTo>
                  <a:lnTo>
                    <a:pt x="152697" y="118496"/>
                  </a:lnTo>
                  <a:lnTo>
                    <a:pt x="170451" y="179791"/>
                  </a:lnTo>
                  <a:lnTo>
                    <a:pt x="195670" y="223705"/>
                  </a:lnTo>
                  <a:lnTo>
                    <a:pt x="204794" y="230872"/>
                  </a:lnTo>
                  <a:lnTo>
                    <a:pt x="261647" y="255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551390" y="3279302"/>
              <a:ext cx="196963" cy="232789"/>
            </a:xfrm>
            <a:custGeom>
              <a:avLst/>
              <a:gdLst/>
              <a:ahLst/>
              <a:cxnLst/>
              <a:rect l="0" t="0" r="0" b="0"/>
              <a:pathLst>
                <a:path w="196963" h="232789">
                  <a:moveTo>
                    <a:pt x="123263" y="5589"/>
                  </a:moveTo>
                  <a:lnTo>
                    <a:pt x="106495" y="0"/>
                  </a:lnTo>
                  <a:lnTo>
                    <a:pt x="88904" y="375"/>
                  </a:lnTo>
                  <a:lnTo>
                    <a:pt x="49016" y="10148"/>
                  </a:lnTo>
                  <a:lnTo>
                    <a:pt x="23405" y="25527"/>
                  </a:lnTo>
                  <a:lnTo>
                    <a:pt x="11421" y="41356"/>
                  </a:lnTo>
                  <a:lnTo>
                    <a:pt x="3365" y="61260"/>
                  </a:lnTo>
                  <a:lnTo>
                    <a:pt x="0" y="99943"/>
                  </a:lnTo>
                  <a:lnTo>
                    <a:pt x="7062" y="145590"/>
                  </a:lnTo>
                  <a:lnTo>
                    <a:pt x="23452" y="181211"/>
                  </a:lnTo>
                  <a:lnTo>
                    <a:pt x="36398" y="199067"/>
                  </a:lnTo>
                  <a:lnTo>
                    <a:pt x="68019" y="222273"/>
                  </a:lnTo>
                  <a:lnTo>
                    <a:pt x="107024" y="232788"/>
                  </a:lnTo>
                  <a:lnTo>
                    <a:pt x="131253" y="229009"/>
                  </a:lnTo>
                  <a:lnTo>
                    <a:pt x="161505" y="213727"/>
                  </a:lnTo>
                  <a:lnTo>
                    <a:pt x="196962" y="184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16462" y="3032207"/>
              <a:ext cx="89818" cy="484312"/>
            </a:xfrm>
            <a:custGeom>
              <a:avLst/>
              <a:gdLst/>
              <a:ahLst/>
              <a:cxnLst/>
              <a:rect l="0" t="0" r="0" b="0"/>
              <a:pathLst>
                <a:path w="89818" h="484312">
                  <a:moveTo>
                    <a:pt x="5590" y="0"/>
                  </a:moveTo>
                  <a:lnTo>
                    <a:pt x="0" y="16767"/>
                  </a:lnTo>
                  <a:lnTo>
                    <a:pt x="3272" y="71856"/>
                  </a:lnTo>
                  <a:lnTo>
                    <a:pt x="6073" y="130085"/>
                  </a:lnTo>
                  <a:lnTo>
                    <a:pt x="10873" y="175189"/>
                  </a:lnTo>
                  <a:lnTo>
                    <a:pt x="22318" y="238416"/>
                  </a:lnTo>
                  <a:lnTo>
                    <a:pt x="28911" y="291633"/>
                  </a:lnTo>
                  <a:lnTo>
                    <a:pt x="44492" y="354259"/>
                  </a:lnTo>
                  <a:lnTo>
                    <a:pt x="58291" y="405589"/>
                  </a:lnTo>
                  <a:lnTo>
                    <a:pt x="75787" y="468225"/>
                  </a:lnTo>
                  <a:lnTo>
                    <a:pt x="89817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748352" y="3179606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215509" y="16767"/>
                  </a:lnTo>
                  <a:lnTo>
                    <a:pt x="209184" y="21707"/>
                  </a:lnTo>
                  <a:lnTo>
                    <a:pt x="189677" y="27195"/>
                  </a:lnTo>
                  <a:lnTo>
                    <a:pt x="137856" y="30718"/>
                  </a:lnTo>
                  <a:lnTo>
                    <a:pt x="75627" y="34534"/>
                  </a:lnTo>
                  <a:lnTo>
                    <a:pt x="15678" y="4835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085264" y="3348062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5589" y="58616"/>
                  </a:lnTo>
                  <a:lnTo>
                    <a:pt x="9553" y="113960"/>
                  </a:lnTo>
                  <a:lnTo>
                    <a:pt x="10336" y="167526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095792" y="317960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07690" y="3274362"/>
              <a:ext cx="154608" cy="243844"/>
            </a:xfrm>
            <a:custGeom>
              <a:avLst/>
              <a:gdLst/>
              <a:ahLst/>
              <a:cxnLst/>
              <a:rect l="0" t="0" r="0" b="0"/>
              <a:pathLst>
                <a:path w="154608" h="243844">
                  <a:moveTo>
                    <a:pt x="98672" y="0"/>
                  </a:moveTo>
                  <a:lnTo>
                    <a:pt x="39344" y="54115"/>
                  </a:lnTo>
                  <a:lnTo>
                    <a:pt x="18703" y="84665"/>
                  </a:lnTo>
                  <a:lnTo>
                    <a:pt x="1247" y="132018"/>
                  </a:lnTo>
                  <a:lnTo>
                    <a:pt x="0" y="155771"/>
                  </a:lnTo>
                  <a:lnTo>
                    <a:pt x="4515" y="178026"/>
                  </a:lnTo>
                  <a:lnTo>
                    <a:pt x="20211" y="209116"/>
                  </a:lnTo>
                  <a:lnTo>
                    <a:pt x="32995" y="225912"/>
                  </a:lnTo>
                  <a:lnTo>
                    <a:pt x="58935" y="242932"/>
                  </a:lnTo>
                  <a:lnTo>
                    <a:pt x="68672" y="243843"/>
                  </a:lnTo>
                  <a:lnTo>
                    <a:pt x="88848" y="238616"/>
                  </a:lnTo>
                  <a:lnTo>
                    <a:pt x="121991" y="216197"/>
                  </a:lnTo>
                  <a:lnTo>
                    <a:pt x="142757" y="194950"/>
                  </a:lnTo>
                  <a:lnTo>
                    <a:pt x="152580" y="176721"/>
                  </a:lnTo>
                  <a:lnTo>
                    <a:pt x="154607" y="153802"/>
                  </a:lnTo>
                  <a:lnTo>
                    <a:pt x="146376" y="100961"/>
                  </a:lnTo>
                  <a:lnTo>
                    <a:pt x="121737" y="42931"/>
                  </a:lnTo>
                  <a:lnTo>
                    <a:pt x="10920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432704" y="3287234"/>
              <a:ext cx="194072" cy="260870"/>
            </a:xfrm>
            <a:custGeom>
              <a:avLst/>
              <a:gdLst/>
              <a:ahLst/>
              <a:cxnLst/>
              <a:rect l="0" t="0" r="0" b="0"/>
              <a:pathLst>
                <a:path w="194072" h="260870">
                  <a:moveTo>
                    <a:pt x="0" y="155584"/>
                  </a:moveTo>
                  <a:lnTo>
                    <a:pt x="16768" y="166763"/>
                  </a:lnTo>
                  <a:lnTo>
                    <a:pt x="28120" y="184729"/>
                  </a:lnTo>
                  <a:lnTo>
                    <a:pt x="44939" y="228802"/>
                  </a:lnTo>
                  <a:lnTo>
                    <a:pt x="46337" y="230132"/>
                  </a:lnTo>
                  <a:lnTo>
                    <a:pt x="41470" y="167694"/>
                  </a:lnTo>
                  <a:lnTo>
                    <a:pt x="33885" y="113090"/>
                  </a:lnTo>
                  <a:lnTo>
                    <a:pt x="32040" y="51654"/>
                  </a:lnTo>
                  <a:lnTo>
                    <a:pt x="38027" y="23995"/>
                  </a:lnTo>
                  <a:lnTo>
                    <a:pt x="42899" y="11706"/>
                  </a:lnTo>
                  <a:lnTo>
                    <a:pt x="49656" y="4683"/>
                  </a:lnTo>
                  <a:lnTo>
                    <a:pt x="57671" y="1171"/>
                  </a:lnTo>
                  <a:lnTo>
                    <a:pt x="66523" y="0"/>
                  </a:lnTo>
                  <a:lnTo>
                    <a:pt x="74765" y="2728"/>
                  </a:lnTo>
                  <a:lnTo>
                    <a:pt x="90161" y="15119"/>
                  </a:lnTo>
                  <a:lnTo>
                    <a:pt x="133266" y="71965"/>
                  </a:lnTo>
                  <a:lnTo>
                    <a:pt x="165324" y="132412"/>
                  </a:lnTo>
                  <a:lnTo>
                    <a:pt x="185591" y="188061"/>
                  </a:lnTo>
                  <a:lnTo>
                    <a:pt x="194071" y="224738"/>
                  </a:lnTo>
                  <a:lnTo>
                    <a:pt x="189513" y="2608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690078" y="3263184"/>
              <a:ext cx="226924" cy="337563"/>
            </a:xfrm>
            <a:custGeom>
              <a:avLst/>
              <a:gdLst/>
              <a:ahLst/>
              <a:cxnLst/>
              <a:rect l="0" t="0" r="0" b="0"/>
              <a:pathLst>
                <a:path w="226924" h="337563">
                  <a:moveTo>
                    <a:pt x="100595" y="11178"/>
                  </a:moveTo>
                  <a:lnTo>
                    <a:pt x="89417" y="0"/>
                  </a:lnTo>
                  <a:lnTo>
                    <a:pt x="82614" y="216"/>
                  </a:lnTo>
                  <a:lnTo>
                    <a:pt x="27411" y="36169"/>
                  </a:lnTo>
                  <a:lnTo>
                    <a:pt x="11137" y="49971"/>
                  </a:lnTo>
                  <a:lnTo>
                    <a:pt x="2345" y="70144"/>
                  </a:lnTo>
                  <a:lnTo>
                    <a:pt x="0" y="82074"/>
                  </a:lnTo>
                  <a:lnTo>
                    <a:pt x="776" y="92367"/>
                  </a:lnTo>
                  <a:lnTo>
                    <a:pt x="7878" y="110044"/>
                  </a:lnTo>
                  <a:lnTo>
                    <a:pt x="25073" y="122579"/>
                  </a:lnTo>
                  <a:lnTo>
                    <a:pt x="74239" y="140158"/>
                  </a:lnTo>
                  <a:lnTo>
                    <a:pt x="129011" y="141594"/>
                  </a:lnTo>
                  <a:lnTo>
                    <a:pt x="181771" y="157649"/>
                  </a:lnTo>
                  <a:lnTo>
                    <a:pt x="203354" y="166353"/>
                  </a:lnTo>
                  <a:lnTo>
                    <a:pt x="220745" y="178021"/>
                  </a:lnTo>
                  <a:lnTo>
                    <a:pt x="225149" y="185578"/>
                  </a:lnTo>
                  <a:lnTo>
                    <a:pt x="226923" y="203333"/>
                  </a:lnTo>
                  <a:lnTo>
                    <a:pt x="221344" y="233059"/>
                  </a:lnTo>
                  <a:lnTo>
                    <a:pt x="206693" y="264094"/>
                  </a:lnTo>
                  <a:lnTo>
                    <a:pt x="181944" y="289927"/>
                  </a:lnTo>
                  <a:lnTo>
                    <a:pt x="152385" y="312399"/>
                  </a:lnTo>
                  <a:lnTo>
                    <a:pt x="128682" y="320529"/>
                  </a:lnTo>
                  <a:lnTo>
                    <a:pt x="68457" y="334795"/>
                  </a:lnTo>
                  <a:lnTo>
                    <a:pt x="58481" y="337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3000621" y="126341"/>
            <a:ext cx="2310024" cy="871875"/>
            <a:chOff x="3000621" y="126341"/>
            <a:chExt cx="2310024" cy="871875"/>
          </a:xfrm>
        </p:grpSpPr>
        <p:sp>
          <p:nvSpPr>
            <p:cNvPr id="2" name="Freeform 1"/>
            <p:cNvSpPr/>
            <p:nvPr/>
          </p:nvSpPr>
          <p:spPr>
            <a:xfrm>
              <a:off x="3000621" y="209516"/>
              <a:ext cx="368499" cy="548536"/>
            </a:xfrm>
            <a:custGeom>
              <a:avLst/>
              <a:gdLst/>
              <a:ahLst/>
              <a:cxnLst/>
              <a:rect l="0" t="0" r="0" b="0"/>
              <a:pathLst>
                <a:path w="368499" h="548536">
                  <a:moveTo>
                    <a:pt x="0" y="548535"/>
                  </a:moveTo>
                  <a:lnTo>
                    <a:pt x="5590" y="489919"/>
                  </a:lnTo>
                  <a:lnTo>
                    <a:pt x="14655" y="438361"/>
                  </a:lnTo>
                  <a:lnTo>
                    <a:pt x="24749" y="384220"/>
                  </a:lnTo>
                  <a:lnTo>
                    <a:pt x="38641" y="323099"/>
                  </a:lnTo>
                  <a:lnTo>
                    <a:pt x="49531" y="272898"/>
                  </a:lnTo>
                  <a:lnTo>
                    <a:pt x="59469" y="211590"/>
                  </a:lnTo>
                  <a:lnTo>
                    <a:pt x="65560" y="152042"/>
                  </a:lnTo>
                  <a:lnTo>
                    <a:pt x="77681" y="90150"/>
                  </a:lnTo>
                  <a:lnTo>
                    <a:pt x="89001" y="51148"/>
                  </a:lnTo>
                  <a:lnTo>
                    <a:pt x="87129" y="56073"/>
                  </a:lnTo>
                  <a:lnTo>
                    <a:pt x="93548" y="113061"/>
                  </a:lnTo>
                  <a:lnTo>
                    <a:pt x="110159" y="165465"/>
                  </a:lnTo>
                  <a:lnTo>
                    <a:pt x="135158" y="227208"/>
                  </a:lnTo>
                  <a:lnTo>
                    <a:pt x="143918" y="236051"/>
                  </a:lnTo>
                  <a:lnTo>
                    <a:pt x="166129" y="245877"/>
                  </a:lnTo>
                  <a:lnTo>
                    <a:pt x="176264" y="246157"/>
                  </a:lnTo>
                  <a:lnTo>
                    <a:pt x="193763" y="240230"/>
                  </a:lnTo>
                  <a:lnTo>
                    <a:pt x="216769" y="218150"/>
                  </a:lnTo>
                  <a:lnTo>
                    <a:pt x="252576" y="157530"/>
                  </a:lnTo>
                  <a:lnTo>
                    <a:pt x="275150" y="102542"/>
                  </a:lnTo>
                  <a:lnTo>
                    <a:pt x="302855" y="44054"/>
                  </a:lnTo>
                  <a:lnTo>
                    <a:pt x="318877" y="1229"/>
                  </a:lnTo>
                  <a:lnTo>
                    <a:pt x="322549" y="0"/>
                  </a:lnTo>
                  <a:lnTo>
                    <a:pt x="326167" y="5031"/>
                  </a:lnTo>
                  <a:lnTo>
                    <a:pt x="329748" y="14233"/>
                  </a:lnTo>
                  <a:lnTo>
                    <a:pt x="330609" y="33817"/>
                  </a:lnTo>
                  <a:lnTo>
                    <a:pt x="329431" y="56559"/>
                  </a:lnTo>
                  <a:lnTo>
                    <a:pt x="335345" y="103417"/>
                  </a:lnTo>
                  <a:lnTo>
                    <a:pt x="343337" y="158895"/>
                  </a:lnTo>
                  <a:lnTo>
                    <a:pt x="346225" y="209518"/>
                  </a:lnTo>
                  <a:lnTo>
                    <a:pt x="346901" y="252022"/>
                  </a:lnTo>
                  <a:lnTo>
                    <a:pt x="347201" y="295089"/>
                  </a:lnTo>
                  <a:lnTo>
                    <a:pt x="348504" y="337627"/>
                  </a:lnTo>
                  <a:lnTo>
                    <a:pt x="354645" y="399866"/>
                  </a:lnTo>
                  <a:lnTo>
                    <a:pt x="356984" y="454702"/>
                  </a:lnTo>
                  <a:lnTo>
                    <a:pt x="360894" y="506387"/>
                  </a:lnTo>
                  <a:lnTo>
                    <a:pt x="368498" y="5274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75247" y="494839"/>
              <a:ext cx="146557" cy="269957"/>
            </a:xfrm>
            <a:custGeom>
              <a:avLst/>
              <a:gdLst/>
              <a:ahLst/>
              <a:cxnLst/>
              <a:rect l="0" t="0" r="0" b="0"/>
              <a:pathLst>
                <a:path w="146557" h="269957">
                  <a:moveTo>
                    <a:pt x="20214" y="63171"/>
                  </a:moveTo>
                  <a:lnTo>
                    <a:pt x="3425" y="125451"/>
                  </a:lnTo>
                  <a:lnTo>
                    <a:pt x="0" y="179502"/>
                  </a:lnTo>
                  <a:lnTo>
                    <a:pt x="4913" y="235239"/>
                  </a:lnTo>
                  <a:lnTo>
                    <a:pt x="13803" y="257019"/>
                  </a:lnTo>
                  <a:lnTo>
                    <a:pt x="19449" y="266102"/>
                  </a:lnTo>
                  <a:lnTo>
                    <a:pt x="26723" y="269818"/>
                  </a:lnTo>
                  <a:lnTo>
                    <a:pt x="35082" y="269956"/>
                  </a:lnTo>
                  <a:lnTo>
                    <a:pt x="52558" y="263870"/>
                  </a:lnTo>
                  <a:lnTo>
                    <a:pt x="75551" y="246120"/>
                  </a:lnTo>
                  <a:lnTo>
                    <a:pt x="117238" y="188937"/>
                  </a:lnTo>
                  <a:lnTo>
                    <a:pt x="138911" y="125616"/>
                  </a:lnTo>
                  <a:lnTo>
                    <a:pt x="145046" y="67230"/>
                  </a:lnTo>
                  <a:lnTo>
                    <a:pt x="146257" y="19996"/>
                  </a:lnTo>
                  <a:lnTo>
                    <a:pt x="1465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27088" y="126341"/>
              <a:ext cx="10529" cy="642240"/>
            </a:xfrm>
            <a:custGeom>
              <a:avLst/>
              <a:gdLst/>
              <a:ahLst/>
              <a:cxnLst/>
              <a:rect l="0" t="0" r="0" b="0"/>
              <a:pathLst>
                <a:path w="10529" h="642240">
                  <a:moveTo>
                    <a:pt x="10528" y="0"/>
                  </a:moveTo>
                  <a:lnTo>
                    <a:pt x="1463" y="58617"/>
                  </a:lnTo>
                  <a:lnTo>
                    <a:pt x="433" y="104586"/>
                  </a:lnTo>
                  <a:lnTo>
                    <a:pt x="128" y="166429"/>
                  </a:lnTo>
                  <a:lnTo>
                    <a:pt x="57" y="212789"/>
                  </a:lnTo>
                  <a:lnTo>
                    <a:pt x="17" y="275569"/>
                  </a:lnTo>
                  <a:lnTo>
                    <a:pt x="5593" y="338703"/>
                  </a:lnTo>
                  <a:lnTo>
                    <a:pt x="8335" y="380212"/>
                  </a:lnTo>
                  <a:lnTo>
                    <a:pt x="9553" y="427517"/>
                  </a:lnTo>
                  <a:lnTo>
                    <a:pt x="10095" y="471937"/>
                  </a:lnTo>
                  <a:lnTo>
                    <a:pt x="7216" y="515077"/>
                  </a:lnTo>
                  <a:lnTo>
                    <a:pt x="2138" y="572586"/>
                  </a:lnTo>
                  <a:lnTo>
                    <a:pt x="633" y="613022"/>
                  </a:lnTo>
                  <a:lnTo>
                    <a:pt x="0" y="642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58715" y="157927"/>
              <a:ext cx="21058" cy="610654"/>
            </a:xfrm>
            <a:custGeom>
              <a:avLst/>
              <a:gdLst/>
              <a:ahLst/>
              <a:cxnLst/>
              <a:rect l="0" t="0" r="0" b="0"/>
              <a:pathLst>
                <a:path w="21058" h="610654">
                  <a:moveTo>
                    <a:pt x="21057" y="0"/>
                  </a:moveTo>
                  <a:lnTo>
                    <a:pt x="11992" y="58617"/>
                  </a:lnTo>
                  <a:lnTo>
                    <a:pt x="3582" y="116300"/>
                  </a:lnTo>
                  <a:lnTo>
                    <a:pt x="2231" y="176269"/>
                  </a:lnTo>
                  <a:lnTo>
                    <a:pt x="7550" y="225233"/>
                  </a:lnTo>
                  <a:lnTo>
                    <a:pt x="6820" y="283700"/>
                  </a:lnTo>
                  <a:lnTo>
                    <a:pt x="2021" y="338693"/>
                  </a:lnTo>
                  <a:lnTo>
                    <a:pt x="898" y="386836"/>
                  </a:lnTo>
                  <a:lnTo>
                    <a:pt x="399" y="435530"/>
                  </a:lnTo>
                  <a:lnTo>
                    <a:pt x="118" y="497803"/>
                  </a:lnTo>
                  <a:lnTo>
                    <a:pt x="35" y="547710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32373" y="397309"/>
              <a:ext cx="252685" cy="34360"/>
            </a:xfrm>
            <a:custGeom>
              <a:avLst/>
              <a:gdLst/>
              <a:ahLst/>
              <a:cxnLst/>
              <a:rect l="0" t="0" r="0" b="0"/>
              <a:pathLst>
                <a:path w="252685" h="34360">
                  <a:moveTo>
                    <a:pt x="252684" y="13302"/>
                  </a:moveTo>
                  <a:lnTo>
                    <a:pt x="241505" y="2124"/>
                  </a:lnTo>
                  <a:lnTo>
                    <a:pt x="233533" y="0"/>
                  </a:lnTo>
                  <a:lnTo>
                    <a:pt x="183997" y="1879"/>
                  </a:lnTo>
                  <a:lnTo>
                    <a:pt x="135236" y="2508"/>
                  </a:lnTo>
                  <a:lnTo>
                    <a:pt x="83743" y="5814"/>
                  </a:lnTo>
                  <a:lnTo>
                    <a:pt x="37681" y="17323"/>
                  </a:lnTo>
                  <a:lnTo>
                    <a:pt x="0" y="343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37699" y="515896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7409" y="42692"/>
                  </a:lnTo>
                  <a:lnTo>
                    <a:pt x="1464" y="89931"/>
                  </a:lnTo>
                  <a:lnTo>
                    <a:pt x="7525" y="144323"/>
                  </a:lnTo>
                  <a:lnTo>
                    <a:pt x="8469" y="180283"/>
                  </a:lnTo>
                  <a:lnTo>
                    <a:pt x="6816" y="18452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27171" y="29479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31676" y="456611"/>
              <a:ext cx="149142" cy="541605"/>
            </a:xfrm>
            <a:custGeom>
              <a:avLst/>
              <a:gdLst/>
              <a:ahLst/>
              <a:cxnLst/>
              <a:rect l="0" t="0" r="0" b="0"/>
              <a:pathLst>
                <a:path w="149142" h="541605">
                  <a:moveTo>
                    <a:pt x="6065" y="227741"/>
                  </a:moveTo>
                  <a:lnTo>
                    <a:pt x="6065" y="276672"/>
                  </a:lnTo>
                  <a:lnTo>
                    <a:pt x="6065" y="335802"/>
                  </a:lnTo>
                  <a:lnTo>
                    <a:pt x="7234" y="398608"/>
                  </a:lnTo>
                  <a:lnTo>
                    <a:pt x="11278" y="447236"/>
                  </a:lnTo>
                  <a:lnTo>
                    <a:pt x="6751" y="509676"/>
                  </a:lnTo>
                  <a:lnTo>
                    <a:pt x="6268" y="541604"/>
                  </a:lnTo>
                  <a:lnTo>
                    <a:pt x="6082" y="490037"/>
                  </a:lnTo>
                  <a:lnTo>
                    <a:pt x="4900" y="441809"/>
                  </a:lnTo>
                  <a:lnTo>
                    <a:pt x="0" y="385925"/>
                  </a:lnTo>
                  <a:lnTo>
                    <a:pt x="3748" y="336351"/>
                  </a:lnTo>
                  <a:lnTo>
                    <a:pt x="5378" y="278249"/>
                  </a:lnTo>
                  <a:lnTo>
                    <a:pt x="5861" y="217750"/>
                  </a:lnTo>
                  <a:lnTo>
                    <a:pt x="7174" y="162259"/>
                  </a:lnTo>
                  <a:lnTo>
                    <a:pt x="12112" y="109943"/>
                  </a:lnTo>
                  <a:lnTo>
                    <a:pt x="7606" y="49751"/>
                  </a:lnTo>
                  <a:lnTo>
                    <a:pt x="9089" y="23462"/>
                  </a:lnTo>
                  <a:lnTo>
                    <a:pt x="17548" y="3979"/>
                  </a:lnTo>
                  <a:lnTo>
                    <a:pt x="23079" y="188"/>
                  </a:lnTo>
                  <a:lnTo>
                    <a:pt x="29106" y="0"/>
                  </a:lnTo>
                  <a:lnTo>
                    <a:pt x="61179" y="16509"/>
                  </a:lnTo>
                  <a:lnTo>
                    <a:pt x="100139" y="50705"/>
                  </a:lnTo>
                  <a:lnTo>
                    <a:pt x="138874" y="107245"/>
                  </a:lnTo>
                  <a:lnTo>
                    <a:pt x="149141" y="147715"/>
                  </a:lnTo>
                  <a:lnTo>
                    <a:pt x="145303" y="169167"/>
                  </a:lnTo>
                  <a:lnTo>
                    <a:pt x="129989" y="194398"/>
                  </a:lnTo>
                  <a:lnTo>
                    <a:pt x="123776" y="202003"/>
                  </a:lnTo>
                  <a:lnTo>
                    <a:pt x="104394" y="210453"/>
                  </a:lnTo>
                  <a:lnTo>
                    <a:pt x="43753" y="223558"/>
                  </a:lnTo>
                  <a:lnTo>
                    <a:pt x="16593" y="227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16725" y="136870"/>
              <a:ext cx="63172" cy="505369"/>
            </a:xfrm>
            <a:custGeom>
              <a:avLst/>
              <a:gdLst/>
              <a:ahLst/>
              <a:cxnLst/>
              <a:rect l="0" t="0" r="0" b="0"/>
              <a:pathLst>
                <a:path w="63172" h="505369">
                  <a:moveTo>
                    <a:pt x="63171" y="0"/>
                  </a:moveTo>
                  <a:lnTo>
                    <a:pt x="54838" y="37478"/>
                  </a:lnTo>
                  <a:lnTo>
                    <a:pt x="53076" y="88901"/>
                  </a:lnTo>
                  <a:lnTo>
                    <a:pt x="47182" y="141375"/>
                  </a:lnTo>
                  <a:lnTo>
                    <a:pt x="44367" y="184106"/>
                  </a:lnTo>
                  <a:lnTo>
                    <a:pt x="39662" y="244843"/>
                  </a:lnTo>
                  <a:lnTo>
                    <a:pt x="33181" y="307287"/>
                  </a:lnTo>
                  <a:lnTo>
                    <a:pt x="23495" y="367022"/>
                  </a:lnTo>
                  <a:lnTo>
                    <a:pt x="13720" y="421482"/>
                  </a:lnTo>
                  <a:lnTo>
                    <a:pt x="3057" y="476753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22010" y="484310"/>
              <a:ext cx="52644" cy="94758"/>
            </a:xfrm>
            <a:custGeom>
              <a:avLst/>
              <a:gdLst/>
              <a:ahLst/>
              <a:cxnLst/>
              <a:rect l="0" t="0" r="0" b="0"/>
              <a:pathLst>
                <a:path w="52644" h="94758">
                  <a:moveTo>
                    <a:pt x="0" y="0"/>
                  </a:moveTo>
                  <a:lnTo>
                    <a:pt x="15641" y="17981"/>
                  </a:lnTo>
                  <a:lnTo>
                    <a:pt x="44503" y="78080"/>
                  </a:lnTo>
                  <a:lnTo>
                    <a:pt x="52643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37782" y="421139"/>
              <a:ext cx="242157" cy="547483"/>
            </a:xfrm>
            <a:custGeom>
              <a:avLst/>
              <a:gdLst/>
              <a:ahLst/>
              <a:cxnLst/>
              <a:rect l="0" t="0" r="0" b="0"/>
              <a:pathLst>
                <a:path w="242157" h="547483">
                  <a:moveTo>
                    <a:pt x="242156" y="0"/>
                  </a:moveTo>
                  <a:lnTo>
                    <a:pt x="213474" y="63428"/>
                  </a:lnTo>
                  <a:lnTo>
                    <a:pt x="185580" y="111575"/>
                  </a:lnTo>
                  <a:lnTo>
                    <a:pt x="156762" y="162911"/>
                  </a:lnTo>
                  <a:lnTo>
                    <a:pt x="125997" y="222575"/>
                  </a:lnTo>
                  <a:lnTo>
                    <a:pt x="100893" y="275349"/>
                  </a:lnTo>
                  <a:lnTo>
                    <a:pt x="76847" y="336907"/>
                  </a:lnTo>
                  <a:lnTo>
                    <a:pt x="50703" y="398465"/>
                  </a:lnTo>
                  <a:lnTo>
                    <a:pt x="34235" y="451453"/>
                  </a:lnTo>
                  <a:lnTo>
                    <a:pt x="12785" y="510793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11523" y="568538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8333" y="37478"/>
                  </a:lnTo>
                  <a:lnTo>
                    <a:pt x="6759" y="72326"/>
                  </a:lnTo>
                  <a:lnTo>
                    <a:pt x="4174" y="90637"/>
                  </a:lnTo>
                  <a:lnTo>
                    <a:pt x="5122" y="95520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37865" y="414688"/>
              <a:ext cx="157293" cy="259136"/>
            </a:xfrm>
            <a:custGeom>
              <a:avLst/>
              <a:gdLst/>
              <a:ahLst/>
              <a:cxnLst/>
              <a:rect l="0" t="0" r="0" b="0"/>
              <a:pathLst>
                <a:path w="157293" h="259136">
                  <a:moveTo>
                    <a:pt x="0" y="90679"/>
                  </a:moveTo>
                  <a:lnTo>
                    <a:pt x="9065" y="149296"/>
                  </a:lnTo>
                  <a:lnTo>
                    <a:pt x="10239" y="194112"/>
                  </a:lnTo>
                  <a:lnTo>
                    <a:pt x="10490" y="144825"/>
                  </a:lnTo>
                  <a:lnTo>
                    <a:pt x="18927" y="91886"/>
                  </a:lnTo>
                  <a:lnTo>
                    <a:pt x="34977" y="40702"/>
                  </a:lnTo>
                  <a:lnTo>
                    <a:pt x="60331" y="2038"/>
                  </a:lnTo>
                  <a:lnTo>
                    <a:pt x="68297" y="0"/>
                  </a:lnTo>
                  <a:lnTo>
                    <a:pt x="77117" y="2150"/>
                  </a:lnTo>
                  <a:lnTo>
                    <a:pt x="110899" y="25229"/>
                  </a:lnTo>
                  <a:lnTo>
                    <a:pt x="122598" y="44823"/>
                  </a:lnTo>
                  <a:lnTo>
                    <a:pt x="143396" y="100715"/>
                  </a:lnTo>
                  <a:lnTo>
                    <a:pt x="154710" y="146344"/>
                  </a:lnTo>
                  <a:lnTo>
                    <a:pt x="157292" y="200071"/>
                  </a:lnTo>
                  <a:lnTo>
                    <a:pt x="147399" y="2591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43150" y="445088"/>
              <a:ext cx="267495" cy="364178"/>
            </a:xfrm>
            <a:custGeom>
              <a:avLst/>
              <a:gdLst/>
              <a:ahLst/>
              <a:cxnLst/>
              <a:rect l="0" t="0" r="0" b="0"/>
              <a:pathLst>
                <a:path w="267495" h="364178">
                  <a:moveTo>
                    <a:pt x="189513" y="197150"/>
                  </a:moveTo>
                  <a:lnTo>
                    <a:pt x="217024" y="143275"/>
                  </a:lnTo>
                  <a:lnTo>
                    <a:pt x="226780" y="110217"/>
                  </a:lnTo>
                  <a:lnTo>
                    <a:pt x="229473" y="80524"/>
                  </a:lnTo>
                  <a:lnTo>
                    <a:pt x="224430" y="57189"/>
                  </a:lnTo>
                  <a:lnTo>
                    <a:pt x="202129" y="11966"/>
                  </a:lnTo>
                  <a:lnTo>
                    <a:pt x="193245" y="4674"/>
                  </a:lnTo>
                  <a:lnTo>
                    <a:pt x="182642" y="982"/>
                  </a:lnTo>
                  <a:lnTo>
                    <a:pt x="159553" y="0"/>
                  </a:lnTo>
                  <a:lnTo>
                    <a:pt x="137593" y="3463"/>
                  </a:lnTo>
                  <a:lnTo>
                    <a:pt x="129163" y="8364"/>
                  </a:lnTo>
                  <a:lnTo>
                    <a:pt x="116678" y="23168"/>
                  </a:lnTo>
                  <a:lnTo>
                    <a:pt x="91631" y="81776"/>
                  </a:lnTo>
                  <a:lnTo>
                    <a:pt x="92010" y="118641"/>
                  </a:lnTo>
                  <a:lnTo>
                    <a:pt x="99532" y="153611"/>
                  </a:lnTo>
                  <a:lnTo>
                    <a:pt x="106129" y="161105"/>
                  </a:lnTo>
                  <a:lnTo>
                    <a:pt x="125937" y="169432"/>
                  </a:lnTo>
                  <a:lnTo>
                    <a:pt x="147219" y="166893"/>
                  </a:lnTo>
                  <a:lnTo>
                    <a:pt x="167206" y="156796"/>
                  </a:lnTo>
                  <a:lnTo>
                    <a:pt x="206434" y="111767"/>
                  </a:lnTo>
                  <a:lnTo>
                    <a:pt x="212492" y="112152"/>
                  </a:lnTo>
                  <a:lnTo>
                    <a:pt x="217700" y="119428"/>
                  </a:lnTo>
                  <a:lnTo>
                    <a:pt x="234465" y="175948"/>
                  </a:lnTo>
                  <a:lnTo>
                    <a:pt x="249042" y="227797"/>
                  </a:lnTo>
                  <a:lnTo>
                    <a:pt x="266704" y="290165"/>
                  </a:lnTo>
                  <a:lnTo>
                    <a:pt x="267494" y="312190"/>
                  </a:lnTo>
                  <a:lnTo>
                    <a:pt x="266067" y="322976"/>
                  </a:lnTo>
                  <a:lnTo>
                    <a:pt x="255122" y="341200"/>
                  </a:lnTo>
                  <a:lnTo>
                    <a:pt x="247291" y="349335"/>
                  </a:lnTo>
                  <a:lnTo>
                    <a:pt x="226110" y="358375"/>
                  </a:lnTo>
                  <a:lnTo>
                    <a:pt x="168796" y="364177"/>
                  </a:lnTo>
                  <a:lnTo>
                    <a:pt x="108385" y="364154"/>
                  </a:lnTo>
                  <a:lnTo>
                    <a:pt x="60840" y="355947"/>
                  </a:lnTo>
                  <a:lnTo>
                    <a:pt x="0" y="3340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63792" y="751299"/>
              <a:ext cx="1958302" cy="69924"/>
            </a:xfrm>
            <a:custGeom>
              <a:avLst/>
              <a:gdLst/>
              <a:ahLst/>
              <a:cxnLst/>
              <a:rect l="0" t="0" r="0" b="0"/>
              <a:pathLst>
                <a:path w="1958302" h="69924">
                  <a:moveTo>
                    <a:pt x="1958301" y="38338"/>
                  </a:moveTo>
                  <a:lnTo>
                    <a:pt x="1941533" y="27159"/>
                  </a:lnTo>
                  <a:lnTo>
                    <a:pt x="1903160" y="20208"/>
                  </a:lnTo>
                  <a:lnTo>
                    <a:pt x="1854746" y="18148"/>
                  </a:lnTo>
                  <a:lnTo>
                    <a:pt x="1797767" y="17538"/>
                  </a:lnTo>
                  <a:lnTo>
                    <a:pt x="1747608" y="17357"/>
                  </a:lnTo>
                  <a:lnTo>
                    <a:pt x="1695974" y="11230"/>
                  </a:lnTo>
                  <a:lnTo>
                    <a:pt x="1645047" y="12620"/>
                  </a:lnTo>
                  <a:lnTo>
                    <a:pt x="1620206" y="10530"/>
                  </a:lnTo>
                  <a:lnTo>
                    <a:pt x="1574505" y="12421"/>
                  </a:lnTo>
                  <a:lnTo>
                    <a:pt x="1516548" y="3236"/>
                  </a:lnTo>
                  <a:lnTo>
                    <a:pt x="1454451" y="6058"/>
                  </a:lnTo>
                  <a:lnTo>
                    <a:pt x="1393095" y="6615"/>
                  </a:lnTo>
                  <a:lnTo>
                    <a:pt x="1343046" y="6712"/>
                  </a:lnTo>
                  <a:lnTo>
                    <a:pt x="1291173" y="6740"/>
                  </a:lnTo>
                  <a:lnTo>
                    <a:pt x="1238758" y="6749"/>
                  </a:lnTo>
                  <a:lnTo>
                    <a:pt x="1186183" y="6751"/>
                  </a:lnTo>
                  <a:lnTo>
                    <a:pt x="1133560" y="5582"/>
                  </a:lnTo>
                  <a:lnTo>
                    <a:pt x="1080924" y="686"/>
                  </a:lnTo>
                  <a:lnTo>
                    <a:pt x="1028283" y="3265"/>
                  </a:lnTo>
                  <a:lnTo>
                    <a:pt x="975641" y="0"/>
                  </a:lnTo>
                  <a:lnTo>
                    <a:pt x="921829" y="4232"/>
                  </a:lnTo>
                  <a:lnTo>
                    <a:pt x="863121" y="6005"/>
                  </a:lnTo>
                  <a:lnTo>
                    <a:pt x="808161" y="7701"/>
                  </a:lnTo>
                  <a:lnTo>
                    <a:pt x="754832" y="13922"/>
                  </a:lnTo>
                  <a:lnTo>
                    <a:pt x="701986" y="17456"/>
                  </a:lnTo>
                  <a:lnTo>
                    <a:pt x="649283" y="23052"/>
                  </a:lnTo>
                  <a:lnTo>
                    <a:pt x="596623" y="20681"/>
                  </a:lnTo>
                  <a:lnTo>
                    <a:pt x="543975" y="25177"/>
                  </a:lnTo>
                  <a:lnTo>
                    <a:pt x="491331" y="28199"/>
                  </a:lnTo>
                  <a:lnTo>
                    <a:pt x="437518" y="33644"/>
                  </a:lnTo>
                  <a:lnTo>
                    <a:pt x="379979" y="31228"/>
                  </a:lnTo>
                  <a:lnTo>
                    <a:pt x="331086" y="36881"/>
                  </a:lnTo>
                  <a:lnTo>
                    <a:pt x="280074" y="44795"/>
                  </a:lnTo>
                  <a:lnTo>
                    <a:pt x="227914" y="48830"/>
                  </a:lnTo>
                  <a:lnTo>
                    <a:pt x="175415" y="55745"/>
                  </a:lnTo>
                  <a:lnTo>
                    <a:pt x="123985" y="59483"/>
                  </a:lnTo>
                  <a:lnTo>
                    <a:pt x="64092" y="67514"/>
                  </a:lnTo>
                  <a:lnTo>
                    <a:pt x="27569" y="69210"/>
                  </a:lnTo>
                  <a:lnTo>
                    <a:pt x="0" y="699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11523" y="389554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81257" y="1084435"/>
            <a:ext cx="1777086" cy="499239"/>
            <a:chOff x="381257" y="1084435"/>
            <a:chExt cx="1777086" cy="499239"/>
          </a:xfrm>
        </p:grpSpPr>
        <p:sp>
          <p:nvSpPr>
            <p:cNvPr id="19" name="Freeform 18"/>
            <p:cNvSpPr/>
            <p:nvPr/>
          </p:nvSpPr>
          <p:spPr>
            <a:xfrm>
              <a:off x="381257" y="1158134"/>
              <a:ext cx="18826" cy="425540"/>
            </a:xfrm>
            <a:custGeom>
              <a:avLst/>
              <a:gdLst/>
              <a:ahLst/>
              <a:cxnLst/>
              <a:rect l="0" t="0" r="0" b="0"/>
              <a:pathLst>
                <a:path w="18826" h="425540">
                  <a:moveTo>
                    <a:pt x="18825" y="0"/>
                  </a:moveTo>
                  <a:lnTo>
                    <a:pt x="10492" y="37478"/>
                  </a:lnTo>
                  <a:lnTo>
                    <a:pt x="3141" y="88902"/>
                  </a:lnTo>
                  <a:lnTo>
                    <a:pt x="0" y="145289"/>
                  </a:lnTo>
                  <a:lnTo>
                    <a:pt x="5319" y="194477"/>
                  </a:lnTo>
                  <a:lnTo>
                    <a:pt x="7414" y="247266"/>
                  </a:lnTo>
                  <a:lnTo>
                    <a:pt x="9205" y="304501"/>
                  </a:lnTo>
                  <a:lnTo>
                    <a:pt x="16579" y="366948"/>
                  </a:lnTo>
                  <a:lnTo>
                    <a:pt x="15040" y="407033"/>
                  </a:lnTo>
                  <a:lnTo>
                    <a:pt x="12464" y="424229"/>
                  </a:lnTo>
                  <a:lnTo>
                    <a:pt x="13414" y="425539"/>
                  </a:lnTo>
                  <a:lnTo>
                    <a:pt x="18825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5896" y="152663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13902" y="1091743"/>
              <a:ext cx="260005" cy="473542"/>
            </a:xfrm>
            <a:custGeom>
              <a:avLst/>
              <a:gdLst/>
              <a:ahLst/>
              <a:cxnLst/>
              <a:rect l="0" t="0" r="0" b="0"/>
              <a:pathLst>
                <a:path w="260005" h="473542">
                  <a:moveTo>
                    <a:pt x="260004" y="76920"/>
                  </a:moveTo>
                  <a:lnTo>
                    <a:pt x="210506" y="18357"/>
                  </a:lnTo>
                  <a:lnTo>
                    <a:pt x="184117" y="2116"/>
                  </a:lnTo>
                  <a:lnTo>
                    <a:pt x="164275" y="0"/>
                  </a:lnTo>
                  <a:lnTo>
                    <a:pt x="154071" y="1073"/>
                  </a:lnTo>
                  <a:lnTo>
                    <a:pt x="133374" y="11625"/>
                  </a:lnTo>
                  <a:lnTo>
                    <a:pt x="73586" y="64010"/>
                  </a:lnTo>
                  <a:lnTo>
                    <a:pt x="50351" y="92982"/>
                  </a:lnTo>
                  <a:lnTo>
                    <a:pt x="22866" y="151131"/>
                  </a:lnTo>
                  <a:lnTo>
                    <a:pt x="7618" y="210295"/>
                  </a:lnTo>
                  <a:lnTo>
                    <a:pt x="0" y="265397"/>
                  </a:lnTo>
                  <a:lnTo>
                    <a:pt x="862" y="315649"/>
                  </a:lnTo>
                  <a:lnTo>
                    <a:pt x="11634" y="368961"/>
                  </a:lnTo>
                  <a:lnTo>
                    <a:pt x="39936" y="432330"/>
                  </a:lnTo>
                  <a:lnTo>
                    <a:pt x="46612" y="443712"/>
                  </a:lnTo>
                  <a:lnTo>
                    <a:pt x="66507" y="459477"/>
                  </a:lnTo>
                  <a:lnTo>
                    <a:pt x="90947" y="469214"/>
                  </a:lnTo>
                  <a:lnTo>
                    <a:pt x="117407" y="473541"/>
                  </a:lnTo>
                  <a:lnTo>
                    <a:pt x="141646" y="469225"/>
                  </a:lnTo>
                  <a:lnTo>
                    <a:pt x="197780" y="440445"/>
                  </a:lnTo>
                  <a:lnTo>
                    <a:pt x="207362" y="4348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96255" y="1349205"/>
              <a:ext cx="251393" cy="220091"/>
            </a:xfrm>
            <a:custGeom>
              <a:avLst/>
              <a:gdLst/>
              <a:ahLst/>
              <a:cxnLst/>
              <a:rect l="0" t="0" r="0" b="0"/>
              <a:pathLst>
                <a:path w="251393" h="220091">
                  <a:moveTo>
                    <a:pt x="156636" y="103727"/>
                  </a:moveTo>
                  <a:lnTo>
                    <a:pt x="137508" y="41469"/>
                  </a:lnTo>
                  <a:lnTo>
                    <a:pt x="126297" y="24974"/>
                  </a:lnTo>
                  <a:lnTo>
                    <a:pt x="95654" y="2534"/>
                  </a:lnTo>
                  <a:lnTo>
                    <a:pt x="84396" y="0"/>
                  </a:lnTo>
                  <a:lnTo>
                    <a:pt x="62528" y="3424"/>
                  </a:lnTo>
                  <a:lnTo>
                    <a:pt x="44230" y="15864"/>
                  </a:lnTo>
                  <a:lnTo>
                    <a:pt x="13419" y="46857"/>
                  </a:lnTo>
                  <a:lnTo>
                    <a:pt x="5247" y="67533"/>
                  </a:lnTo>
                  <a:lnTo>
                    <a:pt x="0" y="124524"/>
                  </a:lnTo>
                  <a:lnTo>
                    <a:pt x="4680" y="163701"/>
                  </a:lnTo>
                  <a:lnTo>
                    <a:pt x="19065" y="197537"/>
                  </a:lnTo>
                  <a:lnTo>
                    <a:pt x="34662" y="212881"/>
                  </a:lnTo>
                  <a:lnTo>
                    <a:pt x="43734" y="218610"/>
                  </a:lnTo>
                  <a:lnTo>
                    <a:pt x="54462" y="220090"/>
                  </a:lnTo>
                  <a:lnTo>
                    <a:pt x="78860" y="215496"/>
                  </a:lnTo>
                  <a:lnTo>
                    <a:pt x="88407" y="209825"/>
                  </a:lnTo>
                  <a:lnTo>
                    <a:pt x="127716" y="162752"/>
                  </a:lnTo>
                  <a:lnTo>
                    <a:pt x="137154" y="143999"/>
                  </a:lnTo>
                  <a:lnTo>
                    <a:pt x="148048" y="84623"/>
                  </a:lnTo>
                  <a:lnTo>
                    <a:pt x="151649" y="69500"/>
                  </a:lnTo>
                  <a:lnTo>
                    <a:pt x="150972" y="70381"/>
                  </a:lnTo>
                  <a:lnTo>
                    <a:pt x="149350" y="74477"/>
                  </a:lnTo>
                  <a:lnTo>
                    <a:pt x="155153" y="113504"/>
                  </a:lnTo>
                  <a:lnTo>
                    <a:pt x="170684" y="156221"/>
                  </a:lnTo>
                  <a:lnTo>
                    <a:pt x="183937" y="176191"/>
                  </a:lnTo>
                  <a:lnTo>
                    <a:pt x="201525" y="192865"/>
                  </a:lnTo>
                  <a:lnTo>
                    <a:pt x="211128" y="195908"/>
                  </a:lnTo>
                  <a:lnTo>
                    <a:pt x="251392" y="1879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79233" y="1352395"/>
              <a:ext cx="189514" cy="188063"/>
            </a:xfrm>
            <a:custGeom>
              <a:avLst/>
              <a:gdLst/>
              <a:ahLst/>
              <a:cxnLst/>
              <a:rect l="0" t="0" r="0" b="0"/>
              <a:pathLst>
                <a:path w="189514" h="188063">
                  <a:moveTo>
                    <a:pt x="0" y="90009"/>
                  </a:moveTo>
                  <a:lnTo>
                    <a:pt x="5589" y="152101"/>
                  </a:lnTo>
                  <a:lnTo>
                    <a:pt x="14654" y="184446"/>
                  </a:lnTo>
                  <a:lnTo>
                    <a:pt x="14448" y="188062"/>
                  </a:lnTo>
                  <a:lnTo>
                    <a:pt x="11972" y="186963"/>
                  </a:lnTo>
                  <a:lnTo>
                    <a:pt x="7981" y="182721"/>
                  </a:lnTo>
                  <a:lnTo>
                    <a:pt x="6491" y="176383"/>
                  </a:lnTo>
                  <a:lnTo>
                    <a:pt x="9765" y="125430"/>
                  </a:lnTo>
                  <a:lnTo>
                    <a:pt x="18783" y="71832"/>
                  </a:lnTo>
                  <a:lnTo>
                    <a:pt x="25115" y="44106"/>
                  </a:lnTo>
                  <a:lnTo>
                    <a:pt x="38068" y="22424"/>
                  </a:lnTo>
                  <a:lnTo>
                    <a:pt x="46436" y="13367"/>
                  </a:lnTo>
                  <a:lnTo>
                    <a:pt x="68211" y="3303"/>
                  </a:lnTo>
                  <a:lnTo>
                    <a:pt x="92317" y="0"/>
                  </a:lnTo>
                  <a:lnTo>
                    <a:pt x="114729" y="2432"/>
                  </a:lnTo>
                  <a:lnTo>
                    <a:pt x="133269" y="13651"/>
                  </a:lnTo>
                  <a:lnTo>
                    <a:pt x="164235" y="49449"/>
                  </a:lnTo>
                  <a:lnTo>
                    <a:pt x="180203" y="79941"/>
                  </a:lnTo>
                  <a:lnTo>
                    <a:pt x="182256" y="103862"/>
                  </a:lnTo>
                  <a:lnTo>
                    <a:pt x="183073" y="140517"/>
                  </a:lnTo>
                  <a:lnTo>
                    <a:pt x="189513" y="1742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628550" y="1336570"/>
              <a:ext cx="140238" cy="214772"/>
            </a:xfrm>
            <a:custGeom>
              <a:avLst/>
              <a:gdLst/>
              <a:ahLst/>
              <a:cxnLst/>
              <a:rect l="0" t="0" r="0" b="0"/>
              <a:pathLst>
                <a:path w="140238" h="214772">
                  <a:moveTo>
                    <a:pt x="140237" y="21606"/>
                  </a:moveTo>
                  <a:lnTo>
                    <a:pt x="129059" y="4838"/>
                  </a:lnTo>
                  <a:lnTo>
                    <a:pt x="121087" y="1069"/>
                  </a:lnTo>
                  <a:lnTo>
                    <a:pt x="99750" y="0"/>
                  </a:lnTo>
                  <a:lnTo>
                    <a:pt x="61431" y="5975"/>
                  </a:lnTo>
                  <a:lnTo>
                    <a:pt x="51435" y="11185"/>
                  </a:lnTo>
                  <a:lnTo>
                    <a:pt x="30607" y="35286"/>
                  </a:lnTo>
                  <a:lnTo>
                    <a:pt x="11308" y="66993"/>
                  </a:lnTo>
                  <a:lnTo>
                    <a:pt x="0" y="111223"/>
                  </a:lnTo>
                  <a:lnTo>
                    <a:pt x="1091" y="140204"/>
                  </a:lnTo>
                  <a:lnTo>
                    <a:pt x="13871" y="177239"/>
                  </a:lnTo>
                  <a:lnTo>
                    <a:pt x="29092" y="193331"/>
                  </a:lnTo>
                  <a:lnTo>
                    <a:pt x="67460" y="213194"/>
                  </a:lnTo>
                  <a:lnTo>
                    <a:pt x="88004" y="214771"/>
                  </a:lnTo>
                  <a:lnTo>
                    <a:pt x="140237" y="2111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44889" y="1313242"/>
              <a:ext cx="155526" cy="213518"/>
            </a:xfrm>
            <a:custGeom>
              <a:avLst/>
              <a:gdLst/>
              <a:ahLst/>
              <a:cxnLst/>
              <a:rect l="0" t="0" r="0" b="0"/>
              <a:pathLst>
                <a:path w="155526" h="213518">
                  <a:moveTo>
                    <a:pt x="18655" y="129162"/>
                  </a:moveTo>
                  <a:lnTo>
                    <a:pt x="36635" y="113521"/>
                  </a:lnTo>
                  <a:lnTo>
                    <a:pt x="91838" y="89555"/>
                  </a:lnTo>
                  <a:lnTo>
                    <a:pt x="130428" y="58378"/>
                  </a:lnTo>
                  <a:lnTo>
                    <a:pt x="134115" y="50387"/>
                  </a:lnTo>
                  <a:lnTo>
                    <a:pt x="135091" y="32149"/>
                  </a:lnTo>
                  <a:lnTo>
                    <a:pt x="131374" y="24713"/>
                  </a:lnTo>
                  <a:lnTo>
                    <a:pt x="117885" y="13330"/>
                  </a:lnTo>
                  <a:lnTo>
                    <a:pt x="90560" y="345"/>
                  </a:lnTo>
                  <a:lnTo>
                    <a:pt x="81799" y="0"/>
                  </a:lnTo>
                  <a:lnTo>
                    <a:pt x="65826" y="5856"/>
                  </a:lnTo>
                  <a:lnTo>
                    <a:pt x="38091" y="22307"/>
                  </a:lnTo>
                  <a:lnTo>
                    <a:pt x="24173" y="38387"/>
                  </a:lnTo>
                  <a:lnTo>
                    <a:pt x="5707" y="77306"/>
                  </a:lnTo>
                  <a:lnTo>
                    <a:pt x="0" y="113927"/>
                  </a:lnTo>
                  <a:lnTo>
                    <a:pt x="3899" y="148824"/>
                  </a:lnTo>
                  <a:lnTo>
                    <a:pt x="18052" y="181391"/>
                  </a:lnTo>
                  <a:lnTo>
                    <a:pt x="37063" y="207678"/>
                  </a:lnTo>
                  <a:lnTo>
                    <a:pt x="47305" y="211922"/>
                  </a:lnTo>
                  <a:lnTo>
                    <a:pt x="74282" y="213517"/>
                  </a:lnTo>
                  <a:lnTo>
                    <a:pt x="135569" y="196740"/>
                  </a:lnTo>
                  <a:lnTo>
                    <a:pt x="155525" y="192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138152" y="1084435"/>
              <a:ext cx="20191" cy="442198"/>
            </a:xfrm>
            <a:custGeom>
              <a:avLst/>
              <a:gdLst/>
              <a:ahLst/>
              <a:cxnLst/>
              <a:rect l="0" t="0" r="0" b="0"/>
              <a:pathLst>
                <a:path w="20191" h="442198">
                  <a:moveTo>
                    <a:pt x="20190" y="0"/>
                  </a:moveTo>
                  <a:lnTo>
                    <a:pt x="9011" y="11178"/>
                  </a:lnTo>
                  <a:lnTo>
                    <a:pt x="3523" y="29144"/>
                  </a:lnTo>
                  <a:lnTo>
                    <a:pt x="0" y="84396"/>
                  </a:lnTo>
                  <a:lnTo>
                    <a:pt x="4979" y="140040"/>
                  </a:lnTo>
                  <a:lnTo>
                    <a:pt x="8274" y="189802"/>
                  </a:lnTo>
                  <a:lnTo>
                    <a:pt x="9250" y="250950"/>
                  </a:lnTo>
                  <a:lnTo>
                    <a:pt x="9478" y="294027"/>
                  </a:lnTo>
                  <a:lnTo>
                    <a:pt x="9607" y="354621"/>
                  </a:lnTo>
                  <a:lnTo>
                    <a:pt x="9645" y="403380"/>
                  </a:lnTo>
                  <a:lnTo>
                    <a:pt x="9661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86189" y="2111843"/>
            <a:ext cx="3635698" cy="588198"/>
            <a:chOff x="386189" y="2111843"/>
            <a:chExt cx="3635698" cy="588198"/>
          </a:xfrm>
        </p:grpSpPr>
        <p:sp>
          <p:nvSpPr>
            <p:cNvPr id="28" name="Freeform 27"/>
            <p:cNvSpPr/>
            <p:nvPr/>
          </p:nvSpPr>
          <p:spPr>
            <a:xfrm>
              <a:off x="386189" y="2111843"/>
              <a:ext cx="213936" cy="405086"/>
            </a:xfrm>
            <a:custGeom>
              <a:avLst/>
              <a:gdLst/>
              <a:ahLst/>
              <a:cxnLst/>
              <a:rect l="0" t="0" r="0" b="0"/>
              <a:pathLst>
                <a:path w="213936" h="405086">
                  <a:moveTo>
                    <a:pt x="66536" y="25442"/>
                  </a:moveTo>
                  <a:lnTo>
                    <a:pt x="30619" y="79317"/>
                  </a:lnTo>
                  <a:lnTo>
                    <a:pt x="17038" y="99689"/>
                  </a:lnTo>
                  <a:lnTo>
                    <a:pt x="11310" y="103016"/>
                  </a:lnTo>
                  <a:lnTo>
                    <a:pt x="6322" y="101724"/>
                  </a:lnTo>
                  <a:lnTo>
                    <a:pt x="1827" y="97354"/>
                  </a:lnTo>
                  <a:lnTo>
                    <a:pt x="0" y="90930"/>
                  </a:lnTo>
                  <a:lnTo>
                    <a:pt x="1089" y="74435"/>
                  </a:lnTo>
                  <a:lnTo>
                    <a:pt x="19726" y="35249"/>
                  </a:lnTo>
                  <a:lnTo>
                    <a:pt x="32474" y="14593"/>
                  </a:lnTo>
                  <a:lnTo>
                    <a:pt x="41488" y="7680"/>
                  </a:lnTo>
                  <a:lnTo>
                    <a:pt x="63982" y="0"/>
                  </a:lnTo>
                  <a:lnTo>
                    <a:pt x="74192" y="1462"/>
                  </a:lnTo>
                  <a:lnTo>
                    <a:pt x="91776" y="12444"/>
                  </a:lnTo>
                  <a:lnTo>
                    <a:pt x="114829" y="38358"/>
                  </a:lnTo>
                  <a:lnTo>
                    <a:pt x="135173" y="79726"/>
                  </a:lnTo>
                  <a:lnTo>
                    <a:pt x="154069" y="139854"/>
                  </a:lnTo>
                  <a:lnTo>
                    <a:pt x="167101" y="199903"/>
                  </a:lnTo>
                  <a:lnTo>
                    <a:pt x="169253" y="249619"/>
                  </a:lnTo>
                  <a:lnTo>
                    <a:pt x="161831" y="294506"/>
                  </a:lnTo>
                  <a:lnTo>
                    <a:pt x="138955" y="348475"/>
                  </a:lnTo>
                  <a:lnTo>
                    <a:pt x="111907" y="387688"/>
                  </a:lnTo>
                  <a:lnTo>
                    <a:pt x="91770" y="400130"/>
                  </a:lnTo>
                  <a:lnTo>
                    <a:pt x="79849" y="405085"/>
                  </a:lnTo>
                  <a:lnTo>
                    <a:pt x="67223" y="404879"/>
                  </a:lnTo>
                  <a:lnTo>
                    <a:pt x="40715" y="395292"/>
                  </a:lnTo>
                  <a:lnTo>
                    <a:pt x="10662" y="370163"/>
                  </a:lnTo>
                  <a:lnTo>
                    <a:pt x="5890" y="359371"/>
                  </a:lnTo>
                  <a:lnTo>
                    <a:pt x="3707" y="334902"/>
                  </a:lnTo>
                  <a:lnTo>
                    <a:pt x="9756" y="314668"/>
                  </a:lnTo>
                  <a:lnTo>
                    <a:pt x="14645" y="305996"/>
                  </a:lnTo>
                  <a:lnTo>
                    <a:pt x="21413" y="301385"/>
                  </a:lnTo>
                  <a:lnTo>
                    <a:pt x="38293" y="299382"/>
                  </a:lnTo>
                  <a:lnTo>
                    <a:pt x="91153" y="310662"/>
                  </a:lnTo>
                  <a:lnTo>
                    <a:pt x="114911" y="318322"/>
                  </a:lnTo>
                  <a:lnTo>
                    <a:pt x="171355" y="349717"/>
                  </a:lnTo>
                  <a:lnTo>
                    <a:pt x="199502" y="381954"/>
                  </a:lnTo>
                  <a:lnTo>
                    <a:pt x="213935" y="404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5937" y="2453139"/>
              <a:ext cx="10530" cy="21059"/>
            </a:xfrm>
            <a:custGeom>
              <a:avLst/>
              <a:gdLst/>
              <a:ahLst/>
              <a:cxnLst/>
              <a:rect l="0" t="0" r="0" b="0"/>
              <a:pathLst>
                <a:path w="10530" h="21059">
                  <a:moveTo>
                    <a:pt x="0" y="0"/>
                  </a:moveTo>
                  <a:lnTo>
                    <a:pt x="10529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52504" y="2117184"/>
              <a:ext cx="289859" cy="399127"/>
            </a:xfrm>
            <a:custGeom>
              <a:avLst/>
              <a:gdLst/>
              <a:ahLst/>
              <a:cxnLst/>
              <a:rect l="0" t="0" r="0" b="0"/>
              <a:pathLst>
                <a:path w="289859" h="399127">
                  <a:moveTo>
                    <a:pt x="5589" y="399126"/>
                  </a:moveTo>
                  <a:lnTo>
                    <a:pt x="0" y="382359"/>
                  </a:lnTo>
                  <a:lnTo>
                    <a:pt x="375" y="364768"/>
                  </a:lnTo>
                  <a:lnTo>
                    <a:pt x="12138" y="313363"/>
                  </a:lnTo>
                  <a:lnTo>
                    <a:pt x="18451" y="258140"/>
                  </a:lnTo>
                  <a:lnTo>
                    <a:pt x="25027" y="196842"/>
                  </a:lnTo>
                  <a:lnTo>
                    <a:pt x="26166" y="148248"/>
                  </a:lnTo>
                  <a:lnTo>
                    <a:pt x="26504" y="96805"/>
                  </a:lnTo>
                  <a:lnTo>
                    <a:pt x="32193" y="55696"/>
                  </a:lnTo>
                  <a:lnTo>
                    <a:pt x="35023" y="50850"/>
                  </a:lnTo>
                  <a:lnTo>
                    <a:pt x="38080" y="51128"/>
                  </a:lnTo>
                  <a:lnTo>
                    <a:pt x="44596" y="60797"/>
                  </a:lnTo>
                  <a:lnTo>
                    <a:pt x="65286" y="124062"/>
                  </a:lnTo>
                  <a:lnTo>
                    <a:pt x="82802" y="186765"/>
                  </a:lnTo>
                  <a:lnTo>
                    <a:pt x="89820" y="195551"/>
                  </a:lnTo>
                  <a:lnTo>
                    <a:pt x="110095" y="208433"/>
                  </a:lnTo>
                  <a:lnTo>
                    <a:pt x="120883" y="208826"/>
                  </a:lnTo>
                  <a:lnTo>
                    <a:pt x="142229" y="199905"/>
                  </a:lnTo>
                  <a:lnTo>
                    <a:pt x="160294" y="181122"/>
                  </a:lnTo>
                  <a:lnTo>
                    <a:pt x="189781" y="125793"/>
                  </a:lnTo>
                  <a:lnTo>
                    <a:pt x="214491" y="72797"/>
                  </a:lnTo>
                  <a:lnTo>
                    <a:pt x="236534" y="16988"/>
                  </a:lnTo>
                  <a:lnTo>
                    <a:pt x="240271" y="3988"/>
                  </a:lnTo>
                  <a:lnTo>
                    <a:pt x="243932" y="0"/>
                  </a:lnTo>
                  <a:lnTo>
                    <a:pt x="247542" y="2021"/>
                  </a:lnTo>
                  <a:lnTo>
                    <a:pt x="251119" y="8047"/>
                  </a:lnTo>
                  <a:lnTo>
                    <a:pt x="256153" y="38886"/>
                  </a:lnTo>
                  <a:lnTo>
                    <a:pt x="251788" y="93568"/>
                  </a:lnTo>
                  <a:lnTo>
                    <a:pt x="254662" y="145984"/>
                  </a:lnTo>
                  <a:lnTo>
                    <a:pt x="252577" y="196915"/>
                  </a:lnTo>
                  <a:lnTo>
                    <a:pt x="262737" y="251949"/>
                  </a:lnTo>
                  <a:lnTo>
                    <a:pt x="268773" y="310740"/>
                  </a:lnTo>
                  <a:lnTo>
                    <a:pt x="280017" y="364293"/>
                  </a:lnTo>
                  <a:lnTo>
                    <a:pt x="286942" y="385686"/>
                  </a:lnTo>
                  <a:lnTo>
                    <a:pt x="289858" y="3885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10906" y="2358383"/>
              <a:ext cx="131499" cy="168035"/>
            </a:xfrm>
            <a:custGeom>
              <a:avLst/>
              <a:gdLst/>
              <a:ahLst/>
              <a:cxnLst/>
              <a:rect l="0" t="0" r="0" b="0"/>
              <a:pathLst>
                <a:path w="131499" h="168035">
                  <a:moveTo>
                    <a:pt x="15684" y="0"/>
                  </a:moveTo>
                  <a:lnTo>
                    <a:pt x="7351" y="37478"/>
                  </a:lnTo>
                  <a:lnTo>
                    <a:pt x="0" y="88901"/>
                  </a:lnTo>
                  <a:lnTo>
                    <a:pt x="1808" y="130196"/>
                  </a:lnTo>
                  <a:lnTo>
                    <a:pt x="9907" y="151842"/>
                  </a:lnTo>
                  <a:lnTo>
                    <a:pt x="15342" y="160889"/>
                  </a:lnTo>
                  <a:lnTo>
                    <a:pt x="23645" y="165751"/>
                  </a:lnTo>
                  <a:lnTo>
                    <a:pt x="45349" y="168034"/>
                  </a:lnTo>
                  <a:lnTo>
                    <a:pt x="67473" y="158910"/>
                  </a:lnTo>
                  <a:lnTo>
                    <a:pt x="86665" y="143156"/>
                  </a:lnTo>
                  <a:lnTo>
                    <a:pt x="108517" y="104447"/>
                  </a:lnTo>
                  <a:lnTo>
                    <a:pt x="115435" y="82686"/>
                  </a:lnTo>
                  <a:lnTo>
                    <a:pt x="125830" y="22471"/>
                  </a:lnTo>
                  <a:lnTo>
                    <a:pt x="1314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558217" y="2116227"/>
              <a:ext cx="10530" cy="442199"/>
            </a:xfrm>
            <a:custGeom>
              <a:avLst/>
              <a:gdLst/>
              <a:ahLst/>
              <a:cxnLst/>
              <a:rect l="0" t="0" r="0" b="0"/>
              <a:pathLst>
                <a:path w="10530" h="442199">
                  <a:moveTo>
                    <a:pt x="0" y="0"/>
                  </a:moveTo>
                  <a:lnTo>
                    <a:pt x="0" y="58617"/>
                  </a:lnTo>
                  <a:lnTo>
                    <a:pt x="0" y="115131"/>
                  </a:lnTo>
                  <a:lnTo>
                    <a:pt x="1170" y="167864"/>
                  </a:lnTo>
                  <a:lnTo>
                    <a:pt x="5214" y="225142"/>
                  </a:lnTo>
                  <a:lnTo>
                    <a:pt x="1545" y="274939"/>
                  </a:lnTo>
                  <a:lnTo>
                    <a:pt x="3577" y="323620"/>
                  </a:lnTo>
                  <a:lnTo>
                    <a:pt x="6269" y="352062"/>
                  </a:lnTo>
                  <a:lnTo>
                    <a:pt x="6646" y="415423"/>
                  </a:lnTo>
                  <a:lnTo>
                    <a:pt x="10529" y="4421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68980" y="2179399"/>
              <a:ext cx="10337" cy="336912"/>
            </a:xfrm>
            <a:custGeom>
              <a:avLst/>
              <a:gdLst/>
              <a:ahLst/>
              <a:cxnLst/>
              <a:rect l="0" t="0" r="0" b="0"/>
              <a:pathLst>
                <a:path w="10337" h="336912">
                  <a:moveTo>
                    <a:pt x="10336" y="0"/>
                  </a:moveTo>
                  <a:lnTo>
                    <a:pt x="2002" y="48930"/>
                  </a:lnTo>
                  <a:lnTo>
                    <a:pt x="458" y="99895"/>
                  </a:lnTo>
                  <a:lnTo>
                    <a:pt x="0" y="159450"/>
                  </a:lnTo>
                  <a:lnTo>
                    <a:pt x="2984" y="215310"/>
                  </a:lnTo>
                  <a:lnTo>
                    <a:pt x="8883" y="276107"/>
                  </a:lnTo>
                  <a:lnTo>
                    <a:pt x="10336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42445" y="2295212"/>
              <a:ext cx="221100" cy="52643"/>
            </a:xfrm>
            <a:custGeom>
              <a:avLst/>
              <a:gdLst/>
              <a:ahLst/>
              <a:cxnLst/>
              <a:rect l="0" t="0" r="0" b="0"/>
              <a:pathLst>
                <a:path w="221100" h="52643">
                  <a:moveTo>
                    <a:pt x="221099" y="0"/>
                  </a:moveTo>
                  <a:lnTo>
                    <a:pt x="162482" y="5589"/>
                  </a:lnTo>
                  <a:lnTo>
                    <a:pt x="109478" y="17958"/>
                  </a:lnTo>
                  <a:lnTo>
                    <a:pt x="47606" y="351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37243" y="2411026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58616"/>
                  </a:lnTo>
                  <a:lnTo>
                    <a:pt x="0" y="11768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37243" y="2284683"/>
              <a:ext cx="10530" cy="21059"/>
            </a:xfrm>
            <a:custGeom>
              <a:avLst/>
              <a:gdLst/>
              <a:ahLst/>
              <a:cxnLst/>
              <a:rect l="0" t="0" r="0" b="0"/>
              <a:pathLst>
                <a:path w="10530" h="21059">
                  <a:moveTo>
                    <a:pt x="0" y="2105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95171" y="2344525"/>
              <a:ext cx="116251" cy="355516"/>
            </a:xfrm>
            <a:custGeom>
              <a:avLst/>
              <a:gdLst/>
              <a:ahLst/>
              <a:cxnLst/>
              <a:rect l="0" t="0" r="0" b="0"/>
              <a:pathLst>
                <a:path w="116251" h="355516">
                  <a:moveTo>
                    <a:pt x="0" y="171785"/>
                  </a:moveTo>
                  <a:lnTo>
                    <a:pt x="14654" y="230402"/>
                  </a:lnTo>
                  <a:lnTo>
                    <a:pt x="28198" y="283407"/>
                  </a:lnTo>
                  <a:lnTo>
                    <a:pt x="39018" y="335124"/>
                  </a:lnTo>
                  <a:lnTo>
                    <a:pt x="39568" y="355515"/>
                  </a:lnTo>
                  <a:lnTo>
                    <a:pt x="35913" y="345080"/>
                  </a:lnTo>
                  <a:lnTo>
                    <a:pt x="29036" y="285925"/>
                  </a:lnTo>
                  <a:lnTo>
                    <a:pt x="17044" y="231117"/>
                  </a:lnTo>
                  <a:lnTo>
                    <a:pt x="4580" y="175230"/>
                  </a:lnTo>
                  <a:lnTo>
                    <a:pt x="905" y="119130"/>
                  </a:lnTo>
                  <a:lnTo>
                    <a:pt x="179" y="57399"/>
                  </a:lnTo>
                  <a:lnTo>
                    <a:pt x="5642" y="17400"/>
                  </a:lnTo>
                  <a:lnTo>
                    <a:pt x="11950" y="9201"/>
                  </a:lnTo>
                  <a:lnTo>
                    <a:pt x="31437" y="90"/>
                  </a:lnTo>
                  <a:lnTo>
                    <a:pt x="40845" y="0"/>
                  </a:lnTo>
                  <a:lnTo>
                    <a:pt x="57538" y="6139"/>
                  </a:lnTo>
                  <a:lnTo>
                    <a:pt x="94553" y="30314"/>
                  </a:lnTo>
                  <a:lnTo>
                    <a:pt x="110654" y="48078"/>
                  </a:lnTo>
                  <a:lnTo>
                    <a:pt x="116250" y="73911"/>
                  </a:lnTo>
                  <a:lnTo>
                    <a:pt x="116104" y="88988"/>
                  </a:lnTo>
                  <a:lnTo>
                    <a:pt x="112498" y="100209"/>
                  </a:lnTo>
                  <a:lnTo>
                    <a:pt x="99132" y="115797"/>
                  </a:lnTo>
                  <a:lnTo>
                    <a:pt x="81493" y="123505"/>
                  </a:lnTo>
                  <a:lnTo>
                    <a:pt x="52642" y="129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74155" y="2126756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52050"/>
                  </a:lnTo>
                  <a:lnTo>
                    <a:pt x="3120" y="108229"/>
                  </a:lnTo>
                  <a:lnTo>
                    <a:pt x="8333" y="169328"/>
                  </a:lnTo>
                  <a:lnTo>
                    <a:pt x="12998" y="228766"/>
                  </a:lnTo>
                  <a:lnTo>
                    <a:pt x="18669" y="280302"/>
                  </a:lnTo>
                  <a:lnTo>
                    <a:pt x="20585" y="339638"/>
                  </a:lnTo>
                  <a:lnTo>
                    <a:pt x="23967" y="355671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68911" y="2358383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0" y="22357"/>
                  </a:lnTo>
                  <a:lnTo>
                    <a:pt x="6240" y="39572"/>
                  </a:lnTo>
                  <a:lnTo>
                    <a:pt x="39543" y="94432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358383" y="2284683"/>
              <a:ext cx="136871" cy="368499"/>
            </a:xfrm>
            <a:custGeom>
              <a:avLst/>
              <a:gdLst/>
              <a:ahLst/>
              <a:cxnLst/>
              <a:rect l="0" t="0" r="0" b="0"/>
              <a:pathLst>
                <a:path w="136871" h="368499">
                  <a:moveTo>
                    <a:pt x="136870" y="0"/>
                  </a:moveTo>
                  <a:lnTo>
                    <a:pt x="117742" y="61111"/>
                  </a:lnTo>
                  <a:lnTo>
                    <a:pt x="87067" y="121132"/>
                  </a:lnTo>
                  <a:lnTo>
                    <a:pt x="67934" y="181899"/>
                  </a:lnTo>
                  <a:lnTo>
                    <a:pt x="52890" y="236362"/>
                  </a:lnTo>
                  <a:lnTo>
                    <a:pt x="33064" y="297163"/>
                  </a:lnTo>
                  <a:lnTo>
                    <a:pt x="11185" y="35065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705823" y="2252067"/>
              <a:ext cx="197333" cy="222131"/>
            </a:xfrm>
            <a:custGeom>
              <a:avLst/>
              <a:gdLst/>
              <a:ahLst/>
              <a:cxnLst/>
              <a:rect l="0" t="0" r="0" b="0"/>
              <a:pathLst>
                <a:path w="197333" h="222131">
                  <a:moveTo>
                    <a:pt x="0" y="85259"/>
                  </a:moveTo>
                  <a:lnTo>
                    <a:pt x="16768" y="96437"/>
                  </a:lnTo>
                  <a:lnTo>
                    <a:pt x="28120" y="114404"/>
                  </a:lnTo>
                  <a:lnTo>
                    <a:pt x="55913" y="169166"/>
                  </a:lnTo>
                  <a:lnTo>
                    <a:pt x="65015" y="190401"/>
                  </a:lnTo>
                  <a:lnTo>
                    <a:pt x="65570" y="195128"/>
                  </a:lnTo>
                  <a:lnTo>
                    <a:pt x="63601" y="195940"/>
                  </a:lnTo>
                  <a:lnTo>
                    <a:pt x="59948" y="194141"/>
                  </a:lnTo>
                  <a:lnTo>
                    <a:pt x="52770" y="182784"/>
                  </a:lnTo>
                  <a:lnTo>
                    <a:pt x="46850" y="164869"/>
                  </a:lnTo>
                  <a:lnTo>
                    <a:pt x="37149" y="101736"/>
                  </a:lnTo>
                  <a:lnTo>
                    <a:pt x="38823" y="54786"/>
                  </a:lnTo>
                  <a:lnTo>
                    <a:pt x="46891" y="30382"/>
                  </a:lnTo>
                  <a:lnTo>
                    <a:pt x="52318" y="20598"/>
                  </a:lnTo>
                  <a:lnTo>
                    <a:pt x="67706" y="6608"/>
                  </a:lnTo>
                  <a:lnTo>
                    <a:pt x="76723" y="1240"/>
                  </a:lnTo>
                  <a:lnTo>
                    <a:pt x="86244" y="0"/>
                  </a:lnTo>
                  <a:lnTo>
                    <a:pt x="106181" y="4862"/>
                  </a:lnTo>
                  <a:lnTo>
                    <a:pt x="131547" y="20753"/>
                  </a:lnTo>
                  <a:lnTo>
                    <a:pt x="161079" y="56659"/>
                  </a:lnTo>
                  <a:lnTo>
                    <a:pt x="190896" y="115620"/>
                  </a:lnTo>
                  <a:lnTo>
                    <a:pt x="197332" y="159246"/>
                  </a:lnTo>
                  <a:lnTo>
                    <a:pt x="189513" y="222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954393" y="2284683"/>
              <a:ext cx="113539" cy="168126"/>
            </a:xfrm>
            <a:custGeom>
              <a:avLst/>
              <a:gdLst/>
              <a:ahLst/>
              <a:cxnLst/>
              <a:rect l="0" t="0" r="0" b="0"/>
              <a:pathLst>
                <a:path w="113539" h="168126">
                  <a:moveTo>
                    <a:pt x="25172" y="0"/>
                  </a:moveTo>
                  <a:lnTo>
                    <a:pt x="9531" y="27557"/>
                  </a:lnTo>
                  <a:lnTo>
                    <a:pt x="0" y="68347"/>
                  </a:lnTo>
                  <a:lnTo>
                    <a:pt x="3342" y="131227"/>
                  </a:lnTo>
                  <a:lnTo>
                    <a:pt x="10010" y="152300"/>
                  </a:lnTo>
                  <a:lnTo>
                    <a:pt x="15064" y="161195"/>
                  </a:lnTo>
                  <a:lnTo>
                    <a:pt x="21943" y="165955"/>
                  </a:lnTo>
                  <a:lnTo>
                    <a:pt x="38944" y="168125"/>
                  </a:lnTo>
                  <a:lnTo>
                    <a:pt x="58199" y="158950"/>
                  </a:lnTo>
                  <a:lnTo>
                    <a:pt x="76115" y="143175"/>
                  </a:lnTo>
                  <a:lnTo>
                    <a:pt x="97149" y="104451"/>
                  </a:lnTo>
                  <a:lnTo>
                    <a:pt x="112569" y="51828"/>
                  </a:lnTo>
                  <a:lnTo>
                    <a:pt x="113538" y="28494"/>
                  </a:lnTo>
                  <a:lnTo>
                    <a:pt x="1094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137492" y="2251813"/>
              <a:ext cx="371164" cy="232913"/>
            </a:xfrm>
            <a:custGeom>
              <a:avLst/>
              <a:gdLst/>
              <a:ahLst/>
              <a:cxnLst/>
              <a:rect l="0" t="0" r="0" b="0"/>
              <a:pathLst>
                <a:path w="371164" h="232913">
                  <a:moveTo>
                    <a:pt x="0" y="22342"/>
                  </a:moveTo>
                  <a:lnTo>
                    <a:pt x="0" y="71273"/>
                  </a:lnTo>
                  <a:lnTo>
                    <a:pt x="2340" y="99071"/>
                  </a:lnTo>
                  <a:lnTo>
                    <a:pt x="23719" y="160493"/>
                  </a:lnTo>
                  <a:lnTo>
                    <a:pt x="25172" y="167085"/>
                  </a:lnTo>
                  <a:lnTo>
                    <a:pt x="24970" y="167970"/>
                  </a:lnTo>
                  <a:lnTo>
                    <a:pt x="23666" y="165051"/>
                  </a:lnTo>
                  <a:lnTo>
                    <a:pt x="22742" y="120678"/>
                  </a:lnTo>
                  <a:lnTo>
                    <a:pt x="30785" y="86574"/>
                  </a:lnTo>
                  <a:lnTo>
                    <a:pt x="41368" y="64927"/>
                  </a:lnTo>
                  <a:lnTo>
                    <a:pt x="48636" y="58921"/>
                  </a:lnTo>
                  <a:lnTo>
                    <a:pt x="56990" y="56087"/>
                  </a:lnTo>
                  <a:lnTo>
                    <a:pt x="66070" y="55367"/>
                  </a:lnTo>
                  <a:lnTo>
                    <a:pt x="82397" y="60806"/>
                  </a:lnTo>
                  <a:lnTo>
                    <a:pt x="90026" y="65532"/>
                  </a:lnTo>
                  <a:lnTo>
                    <a:pt x="101623" y="83262"/>
                  </a:lnTo>
                  <a:lnTo>
                    <a:pt x="117848" y="113312"/>
                  </a:lnTo>
                  <a:lnTo>
                    <a:pt x="124188" y="121593"/>
                  </a:lnTo>
                  <a:lnTo>
                    <a:pt x="129586" y="123604"/>
                  </a:lnTo>
                  <a:lnTo>
                    <a:pt x="134354" y="121436"/>
                  </a:lnTo>
                  <a:lnTo>
                    <a:pt x="138702" y="116481"/>
                  </a:lnTo>
                  <a:lnTo>
                    <a:pt x="160826" y="59970"/>
                  </a:lnTo>
                  <a:lnTo>
                    <a:pt x="166879" y="50937"/>
                  </a:lnTo>
                  <a:lnTo>
                    <a:pt x="175594" y="47254"/>
                  </a:lnTo>
                  <a:lnTo>
                    <a:pt x="197754" y="49402"/>
                  </a:lnTo>
                  <a:lnTo>
                    <a:pt x="216962" y="64394"/>
                  </a:lnTo>
                  <a:lnTo>
                    <a:pt x="232129" y="87825"/>
                  </a:lnTo>
                  <a:lnTo>
                    <a:pt x="246074" y="132731"/>
                  </a:lnTo>
                  <a:lnTo>
                    <a:pt x="251895" y="168004"/>
                  </a:lnTo>
                  <a:lnTo>
                    <a:pt x="254498" y="168583"/>
                  </a:lnTo>
                  <a:lnTo>
                    <a:pt x="313981" y="106916"/>
                  </a:lnTo>
                  <a:lnTo>
                    <a:pt x="330230" y="93856"/>
                  </a:lnTo>
                  <a:lnTo>
                    <a:pt x="356769" y="77587"/>
                  </a:lnTo>
                  <a:lnTo>
                    <a:pt x="368354" y="60933"/>
                  </a:lnTo>
                  <a:lnTo>
                    <a:pt x="371163" y="38714"/>
                  </a:lnTo>
                  <a:lnTo>
                    <a:pt x="370275" y="26237"/>
                  </a:lnTo>
                  <a:lnTo>
                    <a:pt x="366173" y="16750"/>
                  </a:lnTo>
                  <a:lnTo>
                    <a:pt x="352257" y="3089"/>
                  </a:lnTo>
                  <a:lnTo>
                    <a:pt x="343632" y="148"/>
                  </a:lnTo>
                  <a:lnTo>
                    <a:pt x="324691" y="0"/>
                  </a:lnTo>
                  <a:lnTo>
                    <a:pt x="307694" y="10072"/>
                  </a:lnTo>
                  <a:lnTo>
                    <a:pt x="293510" y="26248"/>
                  </a:lnTo>
                  <a:lnTo>
                    <a:pt x="270986" y="75499"/>
                  </a:lnTo>
                  <a:lnTo>
                    <a:pt x="265516" y="117901"/>
                  </a:lnTo>
                  <a:lnTo>
                    <a:pt x="272073" y="167820"/>
                  </a:lnTo>
                  <a:lnTo>
                    <a:pt x="282475" y="199587"/>
                  </a:lnTo>
                  <a:lnTo>
                    <a:pt x="293610" y="216541"/>
                  </a:lnTo>
                  <a:lnTo>
                    <a:pt x="301026" y="220828"/>
                  </a:lnTo>
                  <a:lnTo>
                    <a:pt x="357969" y="232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64232" y="2253098"/>
              <a:ext cx="89158" cy="234200"/>
            </a:xfrm>
            <a:custGeom>
              <a:avLst/>
              <a:gdLst/>
              <a:ahLst/>
              <a:cxnLst/>
              <a:rect l="0" t="0" r="0" b="0"/>
              <a:pathLst>
                <a:path w="89158" h="234200">
                  <a:moveTo>
                    <a:pt x="15457" y="84228"/>
                  </a:moveTo>
                  <a:lnTo>
                    <a:pt x="21046" y="146321"/>
                  </a:lnTo>
                  <a:lnTo>
                    <a:pt x="32246" y="197705"/>
                  </a:lnTo>
                  <a:lnTo>
                    <a:pt x="34617" y="225129"/>
                  </a:lnTo>
                  <a:lnTo>
                    <a:pt x="32910" y="231975"/>
                  </a:lnTo>
                  <a:lnTo>
                    <a:pt x="29432" y="234199"/>
                  </a:lnTo>
                  <a:lnTo>
                    <a:pt x="24774" y="233341"/>
                  </a:lnTo>
                  <a:lnTo>
                    <a:pt x="21668" y="226921"/>
                  </a:lnTo>
                  <a:lnTo>
                    <a:pt x="10686" y="164096"/>
                  </a:lnTo>
                  <a:lnTo>
                    <a:pt x="0" y="117032"/>
                  </a:lnTo>
                  <a:lnTo>
                    <a:pt x="6728" y="73940"/>
                  </a:lnTo>
                  <a:lnTo>
                    <a:pt x="19110" y="42185"/>
                  </a:lnTo>
                  <a:lnTo>
                    <a:pt x="24911" y="31633"/>
                  </a:lnTo>
                  <a:lnTo>
                    <a:pt x="33458" y="24598"/>
                  </a:lnTo>
                  <a:lnTo>
                    <a:pt x="891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08758" y="2303663"/>
              <a:ext cx="155201" cy="170535"/>
            </a:xfrm>
            <a:custGeom>
              <a:avLst/>
              <a:gdLst/>
              <a:ahLst/>
              <a:cxnLst/>
              <a:rect l="0" t="0" r="0" b="0"/>
              <a:pathLst>
                <a:path w="155201" h="170535">
                  <a:moveTo>
                    <a:pt x="113086" y="54720"/>
                  </a:moveTo>
                  <a:lnTo>
                    <a:pt x="103511" y="30673"/>
                  </a:lnTo>
                  <a:lnTo>
                    <a:pt x="92843" y="16347"/>
                  </a:lnTo>
                  <a:lnTo>
                    <a:pt x="68094" y="716"/>
                  </a:lnTo>
                  <a:lnTo>
                    <a:pt x="59694" y="0"/>
                  </a:lnTo>
                  <a:lnTo>
                    <a:pt x="44123" y="5444"/>
                  </a:lnTo>
                  <a:lnTo>
                    <a:pt x="22203" y="21662"/>
                  </a:lnTo>
                  <a:lnTo>
                    <a:pt x="6479" y="46875"/>
                  </a:lnTo>
                  <a:lnTo>
                    <a:pt x="0" y="87750"/>
                  </a:lnTo>
                  <a:lnTo>
                    <a:pt x="6217" y="137154"/>
                  </a:lnTo>
                  <a:lnTo>
                    <a:pt x="12166" y="159208"/>
                  </a:lnTo>
                  <a:lnTo>
                    <a:pt x="17730" y="165323"/>
                  </a:lnTo>
                  <a:lnTo>
                    <a:pt x="24949" y="168229"/>
                  </a:lnTo>
                  <a:lnTo>
                    <a:pt x="33271" y="168997"/>
                  </a:lnTo>
                  <a:lnTo>
                    <a:pt x="39989" y="166000"/>
                  </a:lnTo>
                  <a:lnTo>
                    <a:pt x="68697" y="132025"/>
                  </a:lnTo>
                  <a:lnTo>
                    <a:pt x="75810" y="111695"/>
                  </a:lnTo>
                  <a:lnTo>
                    <a:pt x="80751" y="56244"/>
                  </a:lnTo>
                  <a:lnTo>
                    <a:pt x="86991" y="94637"/>
                  </a:lnTo>
                  <a:lnTo>
                    <a:pt x="101715" y="122180"/>
                  </a:lnTo>
                  <a:lnTo>
                    <a:pt x="127651" y="151277"/>
                  </a:lnTo>
                  <a:lnTo>
                    <a:pt x="155200" y="1705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27130" y="2168870"/>
              <a:ext cx="1" cy="263213"/>
            </a:xfrm>
            <a:custGeom>
              <a:avLst/>
              <a:gdLst/>
              <a:ahLst/>
              <a:cxnLst/>
              <a:rect l="0" t="0" r="0" b="0"/>
              <a:pathLst>
                <a:path w="1" h="263213">
                  <a:moveTo>
                    <a:pt x="0" y="0"/>
                  </a:moveTo>
                  <a:lnTo>
                    <a:pt x="0" y="56499"/>
                  </a:lnTo>
                  <a:lnTo>
                    <a:pt x="0" y="108897"/>
                  </a:lnTo>
                  <a:lnTo>
                    <a:pt x="0" y="161467"/>
                  </a:lnTo>
                  <a:lnTo>
                    <a:pt x="0" y="214089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90259" y="2210984"/>
              <a:ext cx="231628" cy="73700"/>
            </a:xfrm>
            <a:custGeom>
              <a:avLst/>
              <a:gdLst/>
              <a:ahLst/>
              <a:cxnLst/>
              <a:rect l="0" t="0" r="0" b="0"/>
              <a:pathLst>
                <a:path w="231628" h="73700">
                  <a:moveTo>
                    <a:pt x="231627" y="0"/>
                  </a:moveTo>
                  <a:lnTo>
                    <a:pt x="220448" y="16768"/>
                  </a:lnTo>
                  <a:lnTo>
                    <a:pt x="205601" y="28119"/>
                  </a:lnTo>
                  <a:lnTo>
                    <a:pt x="167474" y="44939"/>
                  </a:lnTo>
                  <a:lnTo>
                    <a:pt x="104231" y="51628"/>
                  </a:lnTo>
                  <a:lnTo>
                    <a:pt x="48925" y="5803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016137" y="2210984"/>
            <a:ext cx="500589" cy="231628"/>
            <a:chOff x="4016137" y="2210984"/>
            <a:chExt cx="500589" cy="231628"/>
          </a:xfrm>
        </p:grpSpPr>
        <p:sp>
          <p:nvSpPr>
            <p:cNvPr id="49" name="Freeform 48"/>
            <p:cNvSpPr/>
            <p:nvPr/>
          </p:nvSpPr>
          <p:spPr>
            <a:xfrm>
              <a:off x="4016137" y="2263626"/>
              <a:ext cx="126791" cy="144420"/>
            </a:xfrm>
            <a:custGeom>
              <a:avLst/>
              <a:gdLst/>
              <a:ahLst/>
              <a:cxnLst/>
              <a:rect l="0" t="0" r="0" b="0"/>
              <a:pathLst>
                <a:path w="126791" h="144420">
                  <a:moveTo>
                    <a:pt x="100505" y="0"/>
                  </a:moveTo>
                  <a:lnTo>
                    <a:pt x="94916" y="16768"/>
                  </a:lnTo>
                  <a:lnTo>
                    <a:pt x="88590" y="20538"/>
                  </a:lnTo>
                  <a:lnTo>
                    <a:pt x="47935" y="27540"/>
                  </a:lnTo>
                  <a:lnTo>
                    <a:pt x="28008" y="39147"/>
                  </a:lnTo>
                  <a:lnTo>
                    <a:pt x="11352" y="56003"/>
                  </a:lnTo>
                  <a:lnTo>
                    <a:pt x="2390" y="78313"/>
                  </a:lnTo>
                  <a:lnTo>
                    <a:pt x="0" y="90813"/>
                  </a:lnTo>
                  <a:lnTo>
                    <a:pt x="3584" y="110942"/>
                  </a:lnTo>
                  <a:lnTo>
                    <a:pt x="7815" y="119585"/>
                  </a:lnTo>
                  <a:lnTo>
                    <a:pt x="21875" y="132308"/>
                  </a:lnTo>
                  <a:lnTo>
                    <a:pt x="40992" y="140692"/>
                  </a:lnTo>
                  <a:lnTo>
                    <a:pt x="65086" y="144419"/>
                  </a:lnTo>
                  <a:lnTo>
                    <a:pt x="75723" y="141903"/>
                  </a:lnTo>
                  <a:lnTo>
                    <a:pt x="101871" y="122764"/>
                  </a:lnTo>
                  <a:lnTo>
                    <a:pt x="117100" y="108764"/>
                  </a:lnTo>
                  <a:lnTo>
                    <a:pt x="125428" y="85385"/>
                  </a:lnTo>
                  <a:lnTo>
                    <a:pt x="126790" y="57836"/>
                  </a:lnTo>
                  <a:lnTo>
                    <a:pt x="119596" y="33894"/>
                  </a:lnTo>
                  <a:lnTo>
                    <a:pt x="102393" y="6274"/>
                  </a:lnTo>
                  <a:lnTo>
                    <a:pt x="97084" y="1843"/>
                  </a:lnTo>
                  <a:lnTo>
                    <a:pt x="92375" y="59"/>
                  </a:lnTo>
                  <a:lnTo>
                    <a:pt x="794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190342" y="2210984"/>
              <a:ext cx="147400" cy="224368"/>
            </a:xfrm>
            <a:custGeom>
              <a:avLst/>
              <a:gdLst/>
              <a:ahLst/>
              <a:cxnLst/>
              <a:rect l="0" t="0" r="0" b="0"/>
              <a:pathLst>
                <a:path w="147400" h="224368">
                  <a:moveTo>
                    <a:pt x="0" y="63171"/>
                  </a:moveTo>
                  <a:lnTo>
                    <a:pt x="0" y="85528"/>
                  </a:lnTo>
                  <a:lnTo>
                    <a:pt x="11178" y="116199"/>
                  </a:lnTo>
                  <a:lnTo>
                    <a:pt x="43908" y="179018"/>
                  </a:lnTo>
                  <a:lnTo>
                    <a:pt x="50054" y="216169"/>
                  </a:lnTo>
                  <a:lnTo>
                    <a:pt x="48577" y="222492"/>
                  </a:lnTo>
                  <a:lnTo>
                    <a:pt x="45253" y="224367"/>
                  </a:lnTo>
                  <a:lnTo>
                    <a:pt x="40697" y="223277"/>
                  </a:lnTo>
                  <a:lnTo>
                    <a:pt x="32515" y="212708"/>
                  </a:lnTo>
                  <a:lnTo>
                    <a:pt x="28696" y="204976"/>
                  </a:lnTo>
                  <a:lnTo>
                    <a:pt x="22565" y="151710"/>
                  </a:lnTo>
                  <a:lnTo>
                    <a:pt x="24474" y="91795"/>
                  </a:lnTo>
                  <a:lnTo>
                    <a:pt x="26845" y="75235"/>
                  </a:lnTo>
                  <a:lnTo>
                    <a:pt x="31934" y="63025"/>
                  </a:lnTo>
                  <a:lnTo>
                    <a:pt x="69542" y="24778"/>
                  </a:lnTo>
                  <a:lnTo>
                    <a:pt x="90179" y="1686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58798" y="2250325"/>
              <a:ext cx="157928" cy="192287"/>
            </a:xfrm>
            <a:custGeom>
              <a:avLst/>
              <a:gdLst/>
              <a:ahLst/>
              <a:cxnLst/>
              <a:rect l="0" t="0" r="0" b="0"/>
              <a:pathLst>
                <a:path w="157928" h="192287">
                  <a:moveTo>
                    <a:pt x="157927" y="13301"/>
                  </a:moveTo>
                  <a:lnTo>
                    <a:pt x="146749" y="2123"/>
                  </a:lnTo>
                  <a:lnTo>
                    <a:pt x="139946" y="0"/>
                  </a:lnTo>
                  <a:lnTo>
                    <a:pt x="113605" y="2601"/>
                  </a:lnTo>
                  <a:lnTo>
                    <a:pt x="57291" y="11661"/>
                  </a:lnTo>
                  <a:lnTo>
                    <a:pt x="36770" y="21931"/>
                  </a:lnTo>
                  <a:lnTo>
                    <a:pt x="28023" y="29583"/>
                  </a:lnTo>
                  <a:lnTo>
                    <a:pt x="23362" y="39364"/>
                  </a:lnTo>
                  <a:lnTo>
                    <a:pt x="21301" y="62709"/>
                  </a:lnTo>
                  <a:lnTo>
                    <a:pt x="25899" y="70807"/>
                  </a:lnTo>
                  <a:lnTo>
                    <a:pt x="33643" y="76205"/>
                  </a:lnTo>
                  <a:lnTo>
                    <a:pt x="85669" y="92815"/>
                  </a:lnTo>
                  <a:lnTo>
                    <a:pt x="121959" y="98472"/>
                  </a:lnTo>
                  <a:lnTo>
                    <a:pt x="140382" y="108087"/>
                  </a:lnTo>
                  <a:lnTo>
                    <a:pt x="146230" y="116266"/>
                  </a:lnTo>
                  <a:lnTo>
                    <a:pt x="152728" y="137832"/>
                  </a:lnTo>
                  <a:lnTo>
                    <a:pt x="150952" y="147795"/>
                  </a:lnTo>
                  <a:lnTo>
                    <a:pt x="139619" y="165103"/>
                  </a:lnTo>
                  <a:lnTo>
                    <a:pt x="129344" y="169485"/>
                  </a:lnTo>
                  <a:lnTo>
                    <a:pt x="70826" y="174351"/>
                  </a:lnTo>
                  <a:lnTo>
                    <a:pt x="29564" y="182682"/>
                  </a:lnTo>
                  <a:lnTo>
                    <a:pt x="0" y="192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429184" y="2842694"/>
            <a:ext cx="4845064" cy="727227"/>
            <a:chOff x="429184" y="2842694"/>
            <a:chExt cx="4845064" cy="727227"/>
          </a:xfrm>
        </p:grpSpPr>
        <p:sp>
          <p:nvSpPr>
            <p:cNvPr id="53" name="Freeform 52"/>
            <p:cNvSpPr/>
            <p:nvPr/>
          </p:nvSpPr>
          <p:spPr>
            <a:xfrm>
              <a:off x="429184" y="3000031"/>
              <a:ext cx="198189" cy="358699"/>
            </a:xfrm>
            <a:custGeom>
              <a:avLst/>
              <a:gdLst/>
              <a:ahLst/>
              <a:cxnLst/>
              <a:rect l="0" t="0" r="0" b="0"/>
              <a:pathLst>
                <a:path w="198189" h="358699">
                  <a:moveTo>
                    <a:pt x="55126" y="42704"/>
                  </a:moveTo>
                  <a:lnTo>
                    <a:pt x="39485" y="60685"/>
                  </a:lnTo>
                  <a:lnTo>
                    <a:pt x="14693" y="112446"/>
                  </a:lnTo>
                  <a:lnTo>
                    <a:pt x="9454" y="117275"/>
                  </a:lnTo>
                  <a:lnTo>
                    <a:pt x="4791" y="116984"/>
                  </a:lnTo>
                  <a:lnTo>
                    <a:pt x="512" y="113281"/>
                  </a:lnTo>
                  <a:lnTo>
                    <a:pt x="0" y="106133"/>
                  </a:lnTo>
                  <a:lnTo>
                    <a:pt x="10457" y="74886"/>
                  </a:lnTo>
                  <a:lnTo>
                    <a:pt x="41676" y="27315"/>
                  </a:lnTo>
                  <a:lnTo>
                    <a:pt x="67909" y="4739"/>
                  </a:lnTo>
                  <a:lnTo>
                    <a:pt x="77686" y="1017"/>
                  </a:lnTo>
                  <a:lnTo>
                    <a:pt x="97908" y="0"/>
                  </a:lnTo>
                  <a:lnTo>
                    <a:pt x="129024" y="11594"/>
                  </a:lnTo>
                  <a:lnTo>
                    <a:pt x="143732" y="26538"/>
                  </a:lnTo>
                  <a:lnTo>
                    <a:pt x="152998" y="46048"/>
                  </a:lnTo>
                  <a:lnTo>
                    <a:pt x="157045" y="82170"/>
                  </a:lnTo>
                  <a:lnTo>
                    <a:pt x="153846" y="104698"/>
                  </a:lnTo>
                  <a:lnTo>
                    <a:pt x="145405" y="123289"/>
                  </a:lnTo>
                  <a:lnTo>
                    <a:pt x="120922" y="154289"/>
                  </a:lnTo>
                  <a:lnTo>
                    <a:pt x="94899" y="170263"/>
                  </a:lnTo>
                  <a:lnTo>
                    <a:pt x="86321" y="171027"/>
                  </a:lnTo>
                  <a:lnTo>
                    <a:pt x="70550" y="165637"/>
                  </a:lnTo>
                  <a:lnTo>
                    <a:pt x="68918" y="162094"/>
                  </a:lnTo>
                  <a:lnTo>
                    <a:pt x="71340" y="158563"/>
                  </a:lnTo>
                  <a:lnTo>
                    <a:pt x="76464" y="155038"/>
                  </a:lnTo>
                  <a:lnTo>
                    <a:pt x="91516" y="154242"/>
                  </a:lnTo>
                  <a:lnTo>
                    <a:pt x="109904" y="158957"/>
                  </a:lnTo>
                  <a:lnTo>
                    <a:pt x="160693" y="187576"/>
                  </a:lnTo>
                  <a:lnTo>
                    <a:pt x="186491" y="213531"/>
                  </a:lnTo>
                  <a:lnTo>
                    <a:pt x="195399" y="239510"/>
                  </a:lnTo>
                  <a:lnTo>
                    <a:pt x="198188" y="268214"/>
                  </a:lnTo>
                  <a:lnTo>
                    <a:pt x="187454" y="326168"/>
                  </a:lnTo>
                  <a:lnTo>
                    <a:pt x="171650" y="344553"/>
                  </a:lnTo>
                  <a:lnTo>
                    <a:pt x="160885" y="352731"/>
                  </a:lnTo>
                  <a:lnTo>
                    <a:pt x="139565" y="358698"/>
                  </a:lnTo>
                  <a:lnTo>
                    <a:pt x="107831" y="355481"/>
                  </a:lnTo>
                  <a:lnTo>
                    <a:pt x="89079" y="349002"/>
                  </a:lnTo>
                  <a:lnTo>
                    <a:pt x="65655" y="3269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36994" y="330594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005146" y="2951487"/>
              <a:ext cx="247746" cy="375519"/>
            </a:xfrm>
            <a:custGeom>
              <a:avLst/>
              <a:gdLst/>
              <a:ahLst/>
              <a:cxnLst/>
              <a:rect l="0" t="0" r="0" b="0"/>
              <a:pathLst>
                <a:path w="247746" h="375519">
                  <a:moveTo>
                    <a:pt x="5589" y="375518"/>
                  </a:moveTo>
                  <a:lnTo>
                    <a:pt x="0" y="358750"/>
                  </a:lnTo>
                  <a:lnTo>
                    <a:pt x="2114" y="325966"/>
                  </a:lnTo>
                  <a:lnTo>
                    <a:pt x="13308" y="270626"/>
                  </a:lnTo>
                  <a:lnTo>
                    <a:pt x="23344" y="214587"/>
                  </a:lnTo>
                  <a:lnTo>
                    <a:pt x="32557" y="153530"/>
                  </a:lnTo>
                  <a:lnTo>
                    <a:pt x="36976" y="93324"/>
                  </a:lnTo>
                  <a:lnTo>
                    <a:pt x="45175" y="43640"/>
                  </a:lnTo>
                  <a:lnTo>
                    <a:pt x="55013" y="1753"/>
                  </a:lnTo>
                  <a:lnTo>
                    <a:pt x="58425" y="0"/>
                  </a:lnTo>
                  <a:lnTo>
                    <a:pt x="61870" y="2340"/>
                  </a:lnTo>
                  <a:lnTo>
                    <a:pt x="74092" y="60548"/>
                  </a:lnTo>
                  <a:lnTo>
                    <a:pt x="92300" y="121579"/>
                  </a:lnTo>
                  <a:lnTo>
                    <a:pt x="109140" y="161457"/>
                  </a:lnTo>
                  <a:lnTo>
                    <a:pt x="116737" y="168470"/>
                  </a:lnTo>
                  <a:lnTo>
                    <a:pt x="125311" y="171975"/>
                  </a:lnTo>
                  <a:lnTo>
                    <a:pt x="134537" y="173142"/>
                  </a:lnTo>
                  <a:lnTo>
                    <a:pt x="151027" y="168200"/>
                  </a:lnTo>
                  <a:lnTo>
                    <a:pt x="158700" y="163606"/>
                  </a:lnTo>
                  <a:lnTo>
                    <a:pt x="170345" y="149144"/>
                  </a:lnTo>
                  <a:lnTo>
                    <a:pt x="194777" y="87666"/>
                  </a:lnTo>
                  <a:lnTo>
                    <a:pt x="212607" y="28992"/>
                  </a:lnTo>
                  <a:lnTo>
                    <a:pt x="220826" y="4952"/>
                  </a:lnTo>
                  <a:lnTo>
                    <a:pt x="216723" y="67458"/>
                  </a:lnTo>
                  <a:lnTo>
                    <a:pt x="216326" y="118255"/>
                  </a:lnTo>
                  <a:lnTo>
                    <a:pt x="217379" y="176069"/>
                  </a:lnTo>
                  <a:lnTo>
                    <a:pt x="224579" y="229594"/>
                  </a:lnTo>
                  <a:lnTo>
                    <a:pt x="234373" y="290195"/>
                  </a:lnTo>
                  <a:lnTo>
                    <a:pt x="244078" y="349421"/>
                  </a:lnTo>
                  <a:lnTo>
                    <a:pt x="247745" y="364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47647" y="3116435"/>
              <a:ext cx="126343" cy="223762"/>
            </a:xfrm>
            <a:custGeom>
              <a:avLst/>
              <a:gdLst/>
              <a:ahLst/>
              <a:cxnLst/>
              <a:rect l="0" t="0" r="0" b="0"/>
              <a:pathLst>
                <a:path w="126343" h="223762">
                  <a:moveTo>
                    <a:pt x="0" y="31585"/>
                  </a:moveTo>
                  <a:lnTo>
                    <a:pt x="0" y="90202"/>
                  </a:lnTo>
                  <a:lnTo>
                    <a:pt x="1170" y="143206"/>
                  </a:lnTo>
                  <a:lnTo>
                    <a:pt x="14655" y="205078"/>
                  </a:lnTo>
                  <a:lnTo>
                    <a:pt x="21468" y="213928"/>
                  </a:lnTo>
                  <a:lnTo>
                    <a:pt x="41517" y="223761"/>
                  </a:lnTo>
                  <a:lnTo>
                    <a:pt x="51075" y="221703"/>
                  </a:lnTo>
                  <a:lnTo>
                    <a:pt x="67934" y="206939"/>
                  </a:lnTo>
                  <a:lnTo>
                    <a:pt x="96651" y="167739"/>
                  </a:lnTo>
                  <a:lnTo>
                    <a:pt x="106517" y="147080"/>
                  </a:lnTo>
                  <a:lnTo>
                    <a:pt x="115147" y="90751"/>
                  </a:lnTo>
                  <a:lnTo>
                    <a:pt x="123784" y="4028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589803" y="2926922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19" y="155214"/>
                  </a:lnTo>
                  <a:lnTo>
                    <a:pt x="8333" y="205476"/>
                  </a:lnTo>
                  <a:lnTo>
                    <a:pt x="9878" y="264823"/>
                  </a:lnTo>
                  <a:lnTo>
                    <a:pt x="13455" y="320621"/>
                  </a:lnTo>
                  <a:lnTo>
                    <a:pt x="19555" y="381397"/>
                  </a:lnTo>
                  <a:lnTo>
                    <a:pt x="23509" y="400747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789973" y="2947979"/>
              <a:ext cx="31458" cy="368498"/>
            </a:xfrm>
            <a:custGeom>
              <a:avLst/>
              <a:gdLst/>
              <a:ahLst/>
              <a:cxnLst/>
              <a:rect l="0" t="0" r="0" b="0"/>
              <a:pathLst>
                <a:path w="31458" h="368498">
                  <a:moveTo>
                    <a:pt x="10400" y="0"/>
                  </a:moveTo>
                  <a:lnTo>
                    <a:pt x="2066" y="37478"/>
                  </a:lnTo>
                  <a:lnTo>
                    <a:pt x="305" y="100080"/>
                  </a:lnTo>
                  <a:lnTo>
                    <a:pt x="0" y="159505"/>
                  </a:lnTo>
                  <a:lnTo>
                    <a:pt x="7132" y="220760"/>
                  </a:lnTo>
                  <a:lnTo>
                    <a:pt x="10601" y="274421"/>
                  </a:lnTo>
                  <a:lnTo>
                    <a:pt x="18542" y="335660"/>
                  </a:lnTo>
                  <a:lnTo>
                    <a:pt x="21037" y="358582"/>
                  </a:lnTo>
                  <a:lnTo>
                    <a:pt x="23341" y="363057"/>
                  </a:lnTo>
                  <a:lnTo>
                    <a:pt x="3145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26673" y="3105906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6363" y="5590"/>
                  </a:lnTo>
                  <a:lnTo>
                    <a:pt x="54979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80821" y="3179606"/>
              <a:ext cx="19594" cy="178985"/>
            </a:xfrm>
            <a:custGeom>
              <a:avLst/>
              <a:gdLst/>
              <a:ahLst/>
              <a:cxnLst/>
              <a:rect l="0" t="0" r="0" b="0"/>
              <a:pathLst>
                <a:path w="19594" h="178985">
                  <a:moveTo>
                    <a:pt x="9065" y="0"/>
                  </a:moveTo>
                  <a:lnTo>
                    <a:pt x="0" y="58617"/>
                  </a:lnTo>
                  <a:lnTo>
                    <a:pt x="7062" y="118333"/>
                  </a:lnTo>
                  <a:lnTo>
                    <a:pt x="11591" y="152435"/>
                  </a:lnTo>
                  <a:lnTo>
                    <a:pt x="19593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021471" y="305326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147813" y="3105503"/>
              <a:ext cx="161834" cy="464418"/>
            </a:xfrm>
            <a:custGeom>
              <a:avLst/>
              <a:gdLst/>
              <a:ahLst/>
              <a:cxnLst/>
              <a:rect l="0" t="0" r="0" b="0"/>
              <a:pathLst>
                <a:path w="161834" h="464418">
                  <a:moveTo>
                    <a:pt x="0" y="137274"/>
                  </a:moveTo>
                  <a:lnTo>
                    <a:pt x="14654" y="195891"/>
                  </a:lnTo>
                  <a:lnTo>
                    <a:pt x="31667" y="252488"/>
                  </a:lnTo>
                  <a:lnTo>
                    <a:pt x="49144" y="312886"/>
                  </a:lnTo>
                  <a:lnTo>
                    <a:pt x="66293" y="363945"/>
                  </a:lnTo>
                  <a:lnTo>
                    <a:pt x="78914" y="409546"/>
                  </a:lnTo>
                  <a:lnTo>
                    <a:pt x="89594" y="464417"/>
                  </a:lnTo>
                  <a:lnTo>
                    <a:pt x="76448" y="410340"/>
                  </a:lnTo>
                  <a:lnTo>
                    <a:pt x="63021" y="349444"/>
                  </a:lnTo>
                  <a:lnTo>
                    <a:pt x="54693" y="286419"/>
                  </a:lnTo>
                  <a:lnTo>
                    <a:pt x="44642" y="226049"/>
                  </a:lnTo>
                  <a:lnTo>
                    <a:pt x="34511" y="165945"/>
                  </a:lnTo>
                  <a:lnTo>
                    <a:pt x="37753" y="103683"/>
                  </a:lnTo>
                  <a:lnTo>
                    <a:pt x="43592" y="48664"/>
                  </a:lnTo>
                  <a:lnTo>
                    <a:pt x="58670" y="20812"/>
                  </a:lnTo>
                  <a:lnTo>
                    <a:pt x="71309" y="5184"/>
                  </a:lnTo>
                  <a:lnTo>
                    <a:pt x="80295" y="1251"/>
                  </a:lnTo>
                  <a:lnTo>
                    <a:pt x="102757" y="0"/>
                  </a:lnTo>
                  <a:lnTo>
                    <a:pt x="112958" y="3644"/>
                  </a:lnTo>
                  <a:lnTo>
                    <a:pt x="130532" y="17052"/>
                  </a:lnTo>
                  <a:lnTo>
                    <a:pt x="147991" y="44331"/>
                  </a:lnTo>
                  <a:lnTo>
                    <a:pt x="160573" y="80229"/>
                  </a:lnTo>
                  <a:lnTo>
                    <a:pt x="161833" y="103732"/>
                  </a:lnTo>
                  <a:lnTo>
                    <a:pt x="160531" y="114913"/>
                  </a:lnTo>
                  <a:lnTo>
                    <a:pt x="149726" y="133575"/>
                  </a:lnTo>
                  <a:lnTo>
                    <a:pt x="141931" y="141827"/>
                  </a:lnTo>
                  <a:lnTo>
                    <a:pt x="120792" y="150996"/>
                  </a:lnTo>
                  <a:lnTo>
                    <a:pt x="58931" y="158535"/>
                  </a:lnTo>
                  <a:lnTo>
                    <a:pt x="31586" y="168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411026" y="2895336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0094" y="145156"/>
                  </a:lnTo>
                  <a:lnTo>
                    <a:pt x="15989" y="196908"/>
                  </a:lnTo>
                  <a:lnTo>
                    <a:pt x="19555" y="249286"/>
                  </a:lnTo>
                  <a:lnTo>
                    <a:pt x="21930" y="309811"/>
                  </a:lnTo>
                  <a:lnTo>
                    <a:pt x="29331" y="353656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26839" y="3129823"/>
              <a:ext cx="42115" cy="49784"/>
            </a:xfrm>
            <a:custGeom>
              <a:avLst/>
              <a:gdLst/>
              <a:ahLst/>
              <a:cxnLst/>
              <a:rect l="0" t="0" r="0" b="0"/>
              <a:pathLst>
                <a:path w="42115" h="49784">
                  <a:moveTo>
                    <a:pt x="0" y="18197"/>
                  </a:moveTo>
                  <a:lnTo>
                    <a:pt x="5589" y="1430"/>
                  </a:lnTo>
                  <a:lnTo>
                    <a:pt x="8406" y="0"/>
                  </a:lnTo>
                  <a:lnTo>
                    <a:pt x="11453" y="2556"/>
                  </a:lnTo>
                  <a:lnTo>
                    <a:pt x="42114" y="49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05782" y="3042735"/>
              <a:ext cx="168457" cy="442198"/>
            </a:xfrm>
            <a:custGeom>
              <a:avLst/>
              <a:gdLst/>
              <a:ahLst/>
              <a:cxnLst/>
              <a:rect l="0" t="0" r="0" b="0"/>
              <a:pathLst>
                <a:path w="168457" h="442198">
                  <a:moveTo>
                    <a:pt x="168456" y="0"/>
                  </a:moveTo>
                  <a:lnTo>
                    <a:pt x="168456" y="22357"/>
                  </a:lnTo>
                  <a:lnTo>
                    <a:pt x="162217" y="39572"/>
                  </a:lnTo>
                  <a:lnTo>
                    <a:pt x="148670" y="68657"/>
                  </a:lnTo>
                  <a:lnTo>
                    <a:pt x="127679" y="128018"/>
                  </a:lnTo>
                  <a:lnTo>
                    <a:pt x="96060" y="191231"/>
                  </a:lnTo>
                  <a:lnTo>
                    <a:pt x="74086" y="242665"/>
                  </a:lnTo>
                  <a:lnTo>
                    <a:pt x="51289" y="301268"/>
                  </a:lnTo>
                  <a:lnTo>
                    <a:pt x="31869" y="357434"/>
                  </a:lnTo>
                  <a:lnTo>
                    <a:pt x="14075" y="41543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992836" y="2888143"/>
              <a:ext cx="334786" cy="393896"/>
            </a:xfrm>
            <a:custGeom>
              <a:avLst/>
              <a:gdLst/>
              <a:ahLst/>
              <a:cxnLst/>
              <a:rect l="0" t="0" r="0" b="0"/>
              <a:pathLst>
                <a:path w="334786" h="393896">
                  <a:moveTo>
                    <a:pt x="144656" y="301991"/>
                  </a:moveTo>
                  <a:lnTo>
                    <a:pt x="124412" y="258029"/>
                  </a:lnTo>
                  <a:lnTo>
                    <a:pt x="99663" y="227744"/>
                  </a:lnTo>
                  <a:lnTo>
                    <a:pt x="90094" y="222078"/>
                  </a:lnTo>
                  <a:lnTo>
                    <a:pt x="70103" y="218901"/>
                  </a:lnTo>
                  <a:lnTo>
                    <a:pt x="52640" y="224508"/>
                  </a:lnTo>
                  <a:lnTo>
                    <a:pt x="44707" y="229279"/>
                  </a:lnTo>
                  <a:lnTo>
                    <a:pt x="22365" y="258350"/>
                  </a:lnTo>
                  <a:lnTo>
                    <a:pt x="6516" y="291010"/>
                  </a:lnTo>
                  <a:lnTo>
                    <a:pt x="0" y="328503"/>
                  </a:lnTo>
                  <a:lnTo>
                    <a:pt x="3659" y="363659"/>
                  </a:lnTo>
                  <a:lnTo>
                    <a:pt x="12190" y="382432"/>
                  </a:lnTo>
                  <a:lnTo>
                    <a:pt x="17741" y="390713"/>
                  </a:lnTo>
                  <a:lnTo>
                    <a:pt x="24951" y="393895"/>
                  </a:lnTo>
                  <a:lnTo>
                    <a:pt x="33267" y="393676"/>
                  </a:lnTo>
                  <a:lnTo>
                    <a:pt x="71830" y="382103"/>
                  </a:lnTo>
                  <a:lnTo>
                    <a:pt x="89282" y="369182"/>
                  </a:lnTo>
                  <a:lnTo>
                    <a:pt x="112261" y="339057"/>
                  </a:lnTo>
                  <a:lnTo>
                    <a:pt x="151994" y="279221"/>
                  </a:lnTo>
                  <a:lnTo>
                    <a:pt x="168592" y="227303"/>
                  </a:lnTo>
                  <a:lnTo>
                    <a:pt x="179564" y="177826"/>
                  </a:lnTo>
                  <a:lnTo>
                    <a:pt x="184635" y="126122"/>
                  </a:lnTo>
                  <a:lnTo>
                    <a:pt x="192414" y="71889"/>
                  </a:lnTo>
                  <a:lnTo>
                    <a:pt x="185112" y="17330"/>
                  </a:lnTo>
                  <a:lnTo>
                    <a:pt x="182155" y="3422"/>
                  </a:lnTo>
                  <a:lnTo>
                    <a:pt x="179014" y="0"/>
                  </a:lnTo>
                  <a:lnTo>
                    <a:pt x="175750" y="3568"/>
                  </a:lnTo>
                  <a:lnTo>
                    <a:pt x="170174" y="21960"/>
                  </a:lnTo>
                  <a:lnTo>
                    <a:pt x="160711" y="85423"/>
                  </a:lnTo>
                  <a:lnTo>
                    <a:pt x="156822" y="137997"/>
                  </a:lnTo>
                  <a:lnTo>
                    <a:pt x="155669" y="186850"/>
                  </a:lnTo>
                  <a:lnTo>
                    <a:pt x="160917" y="236550"/>
                  </a:lnTo>
                  <a:lnTo>
                    <a:pt x="164292" y="288321"/>
                  </a:lnTo>
                  <a:lnTo>
                    <a:pt x="171320" y="313853"/>
                  </a:lnTo>
                  <a:lnTo>
                    <a:pt x="176470" y="323937"/>
                  </a:lnTo>
                  <a:lnTo>
                    <a:pt x="182243" y="328320"/>
                  </a:lnTo>
                  <a:lnTo>
                    <a:pt x="188431" y="328903"/>
                  </a:lnTo>
                  <a:lnTo>
                    <a:pt x="194896" y="326951"/>
                  </a:lnTo>
                  <a:lnTo>
                    <a:pt x="200376" y="322141"/>
                  </a:lnTo>
                  <a:lnTo>
                    <a:pt x="226935" y="285018"/>
                  </a:lnTo>
                  <a:lnTo>
                    <a:pt x="252483" y="269146"/>
                  </a:lnTo>
                  <a:lnTo>
                    <a:pt x="299798" y="246526"/>
                  </a:lnTo>
                  <a:lnTo>
                    <a:pt x="330109" y="220715"/>
                  </a:lnTo>
                  <a:lnTo>
                    <a:pt x="333802" y="212712"/>
                  </a:lnTo>
                  <a:lnTo>
                    <a:pt x="334785" y="194462"/>
                  </a:lnTo>
                  <a:lnTo>
                    <a:pt x="328203" y="177771"/>
                  </a:lnTo>
                  <a:lnTo>
                    <a:pt x="323173" y="170045"/>
                  </a:lnTo>
                  <a:lnTo>
                    <a:pt x="316310" y="166064"/>
                  </a:lnTo>
                  <a:lnTo>
                    <a:pt x="299325" y="164760"/>
                  </a:lnTo>
                  <a:lnTo>
                    <a:pt x="283198" y="171200"/>
                  </a:lnTo>
                  <a:lnTo>
                    <a:pt x="253780" y="194398"/>
                  </a:lnTo>
                  <a:lnTo>
                    <a:pt x="238080" y="220199"/>
                  </a:lnTo>
                  <a:lnTo>
                    <a:pt x="230700" y="268764"/>
                  </a:lnTo>
                  <a:lnTo>
                    <a:pt x="229691" y="295802"/>
                  </a:lnTo>
                  <a:lnTo>
                    <a:pt x="235482" y="317178"/>
                  </a:lnTo>
                  <a:lnTo>
                    <a:pt x="240301" y="326154"/>
                  </a:lnTo>
                  <a:lnTo>
                    <a:pt x="248194" y="332138"/>
                  </a:lnTo>
                  <a:lnTo>
                    <a:pt x="280489" y="340559"/>
                  </a:lnTo>
                  <a:lnTo>
                    <a:pt x="323640" y="3441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379647" y="3052979"/>
              <a:ext cx="147400" cy="179270"/>
            </a:xfrm>
            <a:custGeom>
              <a:avLst/>
              <a:gdLst/>
              <a:ahLst/>
              <a:cxnLst/>
              <a:rect l="0" t="0" r="0" b="0"/>
              <a:pathLst>
                <a:path w="147400" h="179270">
                  <a:moveTo>
                    <a:pt x="0" y="73984"/>
                  </a:moveTo>
                  <a:lnTo>
                    <a:pt x="11179" y="85162"/>
                  </a:lnTo>
                  <a:lnTo>
                    <a:pt x="16667" y="103129"/>
                  </a:lnTo>
                  <a:lnTo>
                    <a:pt x="25779" y="152791"/>
                  </a:lnTo>
                  <a:lnTo>
                    <a:pt x="25375" y="156938"/>
                  </a:lnTo>
                  <a:lnTo>
                    <a:pt x="22766" y="155023"/>
                  </a:lnTo>
                  <a:lnTo>
                    <a:pt x="14798" y="139248"/>
                  </a:lnTo>
                  <a:lnTo>
                    <a:pt x="3270" y="81460"/>
                  </a:lnTo>
                  <a:lnTo>
                    <a:pt x="3793" y="51571"/>
                  </a:lnTo>
                  <a:lnTo>
                    <a:pt x="11825" y="30488"/>
                  </a:lnTo>
                  <a:lnTo>
                    <a:pt x="29500" y="5464"/>
                  </a:lnTo>
                  <a:lnTo>
                    <a:pt x="37214" y="1398"/>
                  </a:lnTo>
                  <a:lnTo>
                    <a:pt x="55144" y="0"/>
                  </a:lnTo>
                  <a:lnTo>
                    <a:pt x="63669" y="3604"/>
                  </a:lnTo>
                  <a:lnTo>
                    <a:pt x="86846" y="25445"/>
                  </a:lnTo>
                  <a:lnTo>
                    <a:pt x="112518" y="64266"/>
                  </a:lnTo>
                  <a:lnTo>
                    <a:pt x="136581" y="126698"/>
                  </a:lnTo>
                  <a:lnTo>
                    <a:pt x="147399" y="179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60464" y="3042735"/>
              <a:ext cx="132172" cy="191595"/>
            </a:xfrm>
            <a:custGeom>
              <a:avLst/>
              <a:gdLst/>
              <a:ahLst/>
              <a:cxnLst/>
              <a:rect l="0" t="0" r="0" b="0"/>
              <a:pathLst>
                <a:path w="132172" h="191595">
                  <a:moveTo>
                    <a:pt x="103453" y="31586"/>
                  </a:moveTo>
                  <a:lnTo>
                    <a:pt x="92274" y="14818"/>
                  </a:lnTo>
                  <a:lnTo>
                    <a:pt x="84302" y="9879"/>
                  </a:lnTo>
                  <a:lnTo>
                    <a:pt x="62966" y="4391"/>
                  </a:lnTo>
                  <a:lnTo>
                    <a:pt x="41005" y="8191"/>
                  </a:lnTo>
                  <a:lnTo>
                    <a:pt x="30235" y="12480"/>
                  </a:lnTo>
                  <a:lnTo>
                    <a:pt x="15150" y="26604"/>
                  </a:lnTo>
                  <a:lnTo>
                    <a:pt x="9489" y="35283"/>
                  </a:lnTo>
                  <a:lnTo>
                    <a:pt x="1522" y="75445"/>
                  </a:lnTo>
                  <a:lnTo>
                    <a:pt x="0" y="131843"/>
                  </a:lnTo>
                  <a:lnTo>
                    <a:pt x="4052" y="155693"/>
                  </a:lnTo>
                  <a:lnTo>
                    <a:pt x="9109" y="164627"/>
                  </a:lnTo>
                  <a:lnTo>
                    <a:pt x="24088" y="177673"/>
                  </a:lnTo>
                  <a:lnTo>
                    <a:pt x="52251" y="191594"/>
                  </a:lnTo>
                  <a:lnTo>
                    <a:pt x="62299" y="190901"/>
                  </a:lnTo>
                  <a:lnTo>
                    <a:pt x="82822" y="180771"/>
                  </a:lnTo>
                  <a:lnTo>
                    <a:pt x="108519" y="160927"/>
                  </a:lnTo>
                  <a:lnTo>
                    <a:pt x="125361" y="134640"/>
                  </a:lnTo>
                  <a:lnTo>
                    <a:pt x="132171" y="99035"/>
                  </a:lnTo>
                  <a:lnTo>
                    <a:pt x="128599" y="58850"/>
                  </a:lnTo>
                  <a:lnTo>
                    <a:pt x="120088" y="37464"/>
                  </a:lnTo>
                  <a:lnTo>
                    <a:pt x="929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727088" y="3053259"/>
              <a:ext cx="242156" cy="189519"/>
            </a:xfrm>
            <a:custGeom>
              <a:avLst/>
              <a:gdLst/>
              <a:ahLst/>
              <a:cxnLst/>
              <a:rect l="0" t="0" r="0" b="0"/>
              <a:pathLst>
                <a:path w="242156" h="189519">
                  <a:moveTo>
                    <a:pt x="0" y="73704"/>
                  </a:moveTo>
                  <a:lnTo>
                    <a:pt x="9575" y="97751"/>
                  </a:lnTo>
                  <a:lnTo>
                    <a:pt x="33814" y="138887"/>
                  </a:lnTo>
                  <a:lnTo>
                    <a:pt x="45244" y="169057"/>
                  </a:lnTo>
                  <a:lnTo>
                    <a:pt x="47710" y="171198"/>
                  </a:lnTo>
                  <a:lnTo>
                    <a:pt x="49354" y="167946"/>
                  </a:lnTo>
                  <a:lnTo>
                    <a:pt x="50011" y="153024"/>
                  </a:lnTo>
                  <a:lnTo>
                    <a:pt x="43385" y="99054"/>
                  </a:lnTo>
                  <a:lnTo>
                    <a:pt x="43534" y="46260"/>
                  </a:lnTo>
                  <a:lnTo>
                    <a:pt x="47814" y="22902"/>
                  </a:lnTo>
                  <a:lnTo>
                    <a:pt x="52933" y="17609"/>
                  </a:lnTo>
                  <a:lnTo>
                    <a:pt x="59855" y="16421"/>
                  </a:lnTo>
                  <a:lnTo>
                    <a:pt x="67979" y="17968"/>
                  </a:lnTo>
                  <a:lnTo>
                    <a:pt x="83245" y="29045"/>
                  </a:lnTo>
                  <a:lnTo>
                    <a:pt x="96659" y="46837"/>
                  </a:lnTo>
                  <a:lnTo>
                    <a:pt x="120043" y="108135"/>
                  </a:lnTo>
                  <a:lnTo>
                    <a:pt x="116602" y="69270"/>
                  </a:lnTo>
                  <a:lnTo>
                    <a:pt x="121636" y="33396"/>
                  </a:lnTo>
                  <a:lnTo>
                    <a:pt x="133609" y="14455"/>
                  </a:lnTo>
                  <a:lnTo>
                    <a:pt x="141715" y="6129"/>
                  </a:lnTo>
                  <a:lnTo>
                    <a:pt x="150628" y="1748"/>
                  </a:lnTo>
                  <a:lnTo>
                    <a:pt x="169891" y="0"/>
                  </a:lnTo>
                  <a:lnTo>
                    <a:pt x="178771" y="3511"/>
                  </a:lnTo>
                  <a:lnTo>
                    <a:pt x="194877" y="16771"/>
                  </a:lnTo>
                  <a:lnTo>
                    <a:pt x="211509" y="43967"/>
                  </a:lnTo>
                  <a:lnTo>
                    <a:pt x="221544" y="100239"/>
                  </a:lnTo>
                  <a:lnTo>
                    <a:pt x="237390" y="154508"/>
                  </a:lnTo>
                  <a:lnTo>
                    <a:pt x="242155" y="1895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026825" y="3063792"/>
              <a:ext cx="16119" cy="157929"/>
            </a:xfrm>
            <a:custGeom>
              <a:avLst/>
              <a:gdLst/>
              <a:ahLst/>
              <a:cxnLst/>
              <a:rect l="0" t="0" r="0" b="0"/>
              <a:pathLst>
                <a:path w="16119" h="157929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3" y="91829"/>
                  </a:lnTo>
                  <a:lnTo>
                    <a:pt x="13787" y="133173"/>
                  </a:lnTo>
                  <a:lnTo>
                    <a:pt x="16118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021886" y="295850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116642" y="3046741"/>
              <a:ext cx="147400" cy="190298"/>
            </a:xfrm>
            <a:custGeom>
              <a:avLst/>
              <a:gdLst/>
              <a:ahLst/>
              <a:cxnLst/>
              <a:rect l="0" t="0" r="0" b="0"/>
              <a:pathLst>
                <a:path w="147400" h="190298">
                  <a:moveTo>
                    <a:pt x="0" y="38108"/>
                  </a:moveTo>
                  <a:lnTo>
                    <a:pt x="11179" y="49287"/>
                  </a:lnTo>
                  <a:lnTo>
                    <a:pt x="34844" y="111326"/>
                  </a:lnTo>
                  <a:lnTo>
                    <a:pt x="52609" y="172720"/>
                  </a:lnTo>
                  <a:lnTo>
                    <a:pt x="56130" y="184002"/>
                  </a:lnTo>
                  <a:lnTo>
                    <a:pt x="56137" y="189183"/>
                  </a:lnTo>
                  <a:lnTo>
                    <a:pt x="53803" y="190297"/>
                  </a:lnTo>
                  <a:lnTo>
                    <a:pt x="49907" y="188701"/>
                  </a:lnTo>
                  <a:lnTo>
                    <a:pt x="42458" y="177568"/>
                  </a:lnTo>
                  <a:lnTo>
                    <a:pt x="36418" y="158582"/>
                  </a:lnTo>
                  <a:lnTo>
                    <a:pt x="32540" y="98734"/>
                  </a:lnTo>
                  <a:lnTo>
                    <a:pt x="37363" y="36176"/>
                  </a:lnTo>
                  <a:lnTo>
                    <a:pt x="46242" y="13463"/>
                  </a:lnTo>
                  <a:lnTo>
                    <a:pt x="51885" y="4130"/>
                  </a:lnTo>
                  <a:lnTo>
                    <a:pt x="57986" y="249"/>
                  </a:lnTo>
                  <a:lnTo>
                    <a:pt x="64394" y="0"/>
                  </a:lnTo>
                  <a:lnTo>
                    <a:pt x="71006" y="2175"/>
                  </a:lnTo>
                  <a:lnTo>
                    <a:pt x="84591" y="13949"/>
                  </a:lnTo>
                  <a:lnTo>
                    <a:pt x="118201" y="54078"/>
                  </a:lnTo>
                  <a:lnTo>
                    <a:pt x="139770" y="110907"/>
                  </a:lnTo>
                  <a:lnTo>
                    <a:pt x="147399" y="1644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400911" y="319013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30633" y="3058522"/>
              <a:ext cx="196621" cy="164371"/>
            </a:xfrm>
            <a:custGeom>
              <a:avLst/>
              <a:gdLst/>
              <a:ahLst/>
              <a:cxnLst/>
              <a:rect l="0" t="0" r="0" b="0"/>
              <a:pathLst>
                <a:path w="196621" h="164371">
                  <a:moveTo>
                    <a:pt x="122921" y="47384"/>
                  </a:moveTo>
                  <a:lnTo>
                    <a:pt x="84664" y="6572"/>
                  </a:lnTo>
                  <a:lnTo>
                    <a:pt x="62244" y="0"/>
                  </a:lnTo>
                  <a:lnTo>
                    <a:pt x="50884" y="1757"/>
                  </a:lnTo>
                  <a:lnTo>
                    <a:pt x="28903" y="13067"/>
                  </a:lnTo>
                  <a:lnTo>
                    <a:pt x="13675" y="32912"/>
                  </a:lnTo>
                  <a:lnTo>
                    <a:pt x="4177" y="57330"/>
                  </a:lnTo>
                  <a:lnTo>
                    <a:pt x="0" y="96215"/>
                  </a:lnTo>
                  <a:lnTo>
                    <a:pt x="3169" y="119390"/>
                  </a:lnTo>
                  <a:lnTo>
                    <a:pt x="11596" y="138268"/>
                  </a:lnTo>
                  <a:lnTo>
                    <a:pt x="17119" y="146578"/>
                  </a:lnTo>
                  <a:lnTo>
                    <a:pt x="25480" y="150948"/>
                  </a:lnTo>
                  <a:lnTo>
                    <a:pt x="47249" y="152684"/>
                  </a:lnTo>
                  <a:lnTo>
                    <a:pt x="66282" y="146437"/>
                  </a:lnTo>
                  <a:lnTo>
                    <a:pt x="74633" y="141495"/>
                  </a:lnTo>
                  <a:lnTo>
                    <a:pt x="87032" y="126646"/>
                  </a:lnTo>
                  <a:lnTo>
                    <a:pt x="104523" y="88517"/>
                  </a:lnTo>
                  <a:lnTo>
                    <a:pt x="107146" y="86505"/>
                  </a:lnTo>
                  <a:lnTo>
                    <a:pt x="108895" y="89842"/>
                  </a:lnTo>
                  <a:lnTo>
                    <a:pt x="110061" y="96747"/>
                  </a:lnTo>
                  <a:lnTo>
                    <a:pt x="117595" y="110657"/>
                  </a:lnTo>
                  <a:lnTo>
                    <a:pt x="149343" y="145664"/>
                  </a:lnTo>
                  <a:lnTo>
                    <a:pt x="167419" y="159694"/>
                  </a:lnTo>
                  <a:lnTo>
                    <a:pt x="174813" y="163202"/>
                  </a:lnTo>
                  <a:lnTo>
                    <a:pt x="180913" y="164370"/>
                  </a:lnTo>
                  <a:lnTo>
                    <a:pt x="196620" y="1631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558839" y="2842694"/>
              <a:ext cx="63172" cy="368498"/>
            </a:xfrm>
            <a:custGeom>
              <a:avLst/>
              <a:gdLst/>
              <a:ahLst/>
              <a:cxnLst/>
              <a:rect l="0" t="0" r="0" b="0"/>
              <a:pathLst>
                <a:path w="63172" h="368498">
                  <a:moveTo>
                    <a:pt x="0" y="0"/>
                  </a:moveTo>
                  <a:lnTo>
                    <a:pt x="5589" y="58617"/>
                  </a:lnTo>
                  <a:lnTo>
                    <a:pt x="14654" y="110175"/>
                  </a:lnTo>
                  <a:lnTo>
                    <a:pt x="24749" y="169905"/>
                  </a:lnTo>
                  <a:lnTo>
                    <a:pt x="35149" y="226467"/>
                  </a:lnTo>
                  <a:lnTo>
                    <a:pt x="45640" y="280271"/>
                  </a:lnTo>
                  <a:lnTo>
                    <a:pt x="60053" y="342408"/>
                  </a:lnTo>
                  <a:lnTo>
                    <a:pt x="63171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485140" y="2969036"/>
              <a:ext cx="231628" cy="40447"/>
            </a:xfrm>
            <a:custGeom>
              <a:avLst/>
              <a:gdLst/>
              <a:ahLst/>
              <a:cxnLst/>
              <a:rect l="0" t="0" r="0" b="0"/>
              <a:pathLst>
                <a:path w="231628" h="40447">
                  <a:moveTo>
                    <a:pt x="231627" y="0"/>
                  </a:moveTo>
                  <a:lnTo>
                    <a:pt x="220448" y="11178"/>
                  </a:lnTo>
                  <a:lnTo>
                    <a:pt x="191140" y="23719"/>
                  </a:lnTo>
                  <a:lnTo>
                    <a:pt x="128751" y="33669"/>
                  </a:lnTo>
                  <a:lnTo>
                    <a:pt x="79114" y="40446"/>
                  </a:lnTo>
                  <a:lnTo>
                    <a:pt x="19676" y="335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720062" y="3053264"/>
              <a:ext cx="137464" cy="211226"/>
            </a:xfrm>
            <a:custGeom>
              <a:avLst/>
              <a:gdLst/>
              <a:ahLst/>
              <a:cxnLst/>
              <a:rect l="0" t="0" r="0" b="0"/>
              <a:pathLst>
                <a:path w="137464" h="211226">
                  <a:moveTo>
                    <a:pt x="80932" y="0"/>
                  </a:moveTo>
                  <a:lnTo>
                    <a:pt x="75343" y="16767"/>
                  </a:lnTo>
                  <a:lnTo>
                    <a:pt x="63241" y="28119"/>
                  </a:lnTo>
                  <a:lnTo>
                    <a:pt x="26875" y="56117"/>
                  </a:lnTo>
                  <a:lnTo>
                    <a:pt x="12843" y="78363"/>
                  </a:lnTo>
                  <a:lnTo>
                    <a:pt x="3877" y="103848"/>
                  </a:lnTo>
                  <a:lnTo>
                    <a:pt x="0" y="143334"/>
                  </a:lnTo>
                  <a:lnTo>
                    <a:pt x="3238" y="166649"/>
                  </a:lnTo>
                  <a:lnTo>
                    <a:pt x="11697" y="185590"/>
                  </a:lnTo>
                  <a:lnTo>
                    <a:pt x="17228" y="193917"/>
                  </a:lnTo>
                  <a:lnTo>
                    <a:pt x="32732" y="206288"/>
                  </a:lnTo>
                  <a:lnTo>
                    <a:pt x="41780" y="211225"/>
                  </a:lnTo>
                  <a:lnTo>
                    <a:pt x="52491" y="211006"/>
                  </a:lnTo>
                  <a:lnTo>
                    <a:pt x="76871" y="201405"/>
                  </a:lnTo>
                  <a:lnTo>
                    <a:pt x="105725" y="176269"/>
                  </a:lnTo>
                  <a:lnTo>
                    <a:pt x="128031" y="136334"/>
                  </a:lnTo>
                  <a:lnTo>
                    <a:pt x="136180" y="115575"/>
                  </a:lnTo>
                  <a:lnTo>
                    <a:pt x="137463" y="94651"/>
                  </a:lnTo>
                  <a:lnTo>
                    <a:pt x="132963" y="74822"/>
                  </a:lnTo>
                  <a:lnTo>
                    <a:pt x="111011" y="43029"/>
                  </a:lnTo>
                  <a:lnTo>
                    <a:pt x="97254" y="24448"/>
                  </a:lnTo>
                  <a:lnTo>
                    <a:pt x="91461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874694" y="3011150"/>
              <a:ext cx="136872" cy="223388"/>
            </a:xfrm>
            <a:custGeom>
              <a:avLst/>
              <a:gdLst/>
              <a:ahLst/>
              <a:cxnLst/>
              <a:rect l="0" t="0" r="0" b="0"/>
              <a:pathLst>
                <a:path w="136872" h="223388">
                  <a:moveTo>
                    <a:pt x="0" y="115813"/>
                  </a:moveTo>
                  <a:lnTo>
                    <a:pt x="47439" y="145122"/>
                  </a:lnTo>
                  <a:lnTo>
                    <a:pt x="87444" y="203817"/>
                  </a:lnTo>
                  <a:lnTo>
                    <a:pt x="96576" y="222776"/>
                  </a:lnTo>
                  <a:lnTo>
                    <a:pt x="99479" y="223387"/>
                  </a:lnTo>
                  <a:lnTo>
                    <a:pt x="102704" y="208467"/>
                  </a:lnTo>
                  <a:lnTo>
                    <a:pt x="98931" y="178361"/>
                  </a:lnTo>
                  <a:lnTo>
                    <a:pt x="75520" y="117926"/>
                  </a:lnTo>
                  <a:lnTo>
                    <a:pt x="69829" y="94526"/>
                  </a:lnTo>
                  <a:lnTo>
                    <a:pt x="71200" y="68527"/>
                  </a:lnTo>
                  <a:lnTo>
                    <a:pt x="78828" y="47614"/>
                  </a:lnTo>
                  <a:lnTo>
                    <a:pt x="84137" y="3876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106433" y="3058203"/>
              <a:ext cx="167815" cy="164019"/>
            </a:xfrm>
            <a:custGeom>
              <a:avLst/>
              <a:gdLst/>
              <a:ahLst/>
              <a:cxnLst/>
              <a:rect l="0" t="0" r="0" b="0"/>
              <a:pathLst>
                <a:path w="167815" h="164019">
                  <a:moveTo>
                    <a:pt x="115701" y="5589"/>
                  </a:moveTo>
                  <a:lnTo>
                    <a:pt x="98934" y="0"/>
                  </a:lnTo>
                  <a:lnTo>
                    <a:pt x="81343" y="376"/>
                  </a:lnTo>
                  <a:lnTo>
                    <a:pt x="62996" y="5612"/>
                  </a:lnTo>
                  <a:lnTo>
                    <a:pt x="11672" y="35237"/>
                  </a:lnTo>
                  <a:lnTo>
                    <a:pt x="56" y="51521"/>
                  </a:lnTo>
                  <a:lnTo>
                    <a:pt x="0" y="58437"/>
                  </a:lnTo>
                  <a:lnTo>
                    <a:pt x="3472" y="64218"/>
                  </a:lnTo>
                  <a:lnTo>
                    <a:pt x="9296" y="69242"/>
                  </a:lnTo>
                  <a:lnTo>
                    <a:pt x="39850" y="81901"/>
                  </a:lnTo>
                  <a:lnTo>
                    <a:pt x="102695" y="95014"/>
                  </a:lnTo>
                  <a:lnTo>
                    <a:pt x="155149" y="119531"/>
                  </a:lnTo>
                  <a:lnTo>
                    <a:pt x="167549" y="135779"/>
                  </a:lnTo>
                  <a:lnTo>
                    <a:pt x="167814" y="143855"/>
                  </a:lnTo>
                  <a:lnTo>
                    <a:pt x="164481" y="151578"/>
                  </a:lnTo>
                  <a:lnTo>
                    <a:pt x="158749" y="159068"/>
                  </a:lnTo>
                  <a:lnTo>
                    <a:pt x="151419" y="162890"/>
                  </a:lnTo>
                  <a:lnTo>
                    <a:pt x="133916" y="164018"/>
                  </a:lnTo>
                  <a:lnTo>
                    <a:pt x="76434" y="146916"/>
                  </a:lnTo>
                  <a:lnTo>
                    <a:pt x="63059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09031" y="3811316"/>
            <a:ext cx="1807239" cy="536954"/>
            <a:chOff x="509031" y="3811316"/>
            <a:chExt cx="1807239" cy="536954"/>
          </a:xfrm>
        </p:grpSpPr>
        <p:sp>
          <p:nvSpPr>
            <p:cNvPr id="81" name="Freeform 80"/>
            <p:cNvSpPr/>
            <p:nvPr/>
          </p:nvSpPr>
          <p:spPr>
            <a:xfrm>
              <a:off x="656059" y="3906072"/>
              <a:ext cx="28294" cy="315856"/>
            </a:xfrm>
            <a:custGeom>
              <a:avLst/>
              <a:gdLst/>
              <a:ahLst/>
              <a:cxnLst/>
              <a:rect l="0" t="0" r="0" b="0"/>
              <a:pathLst>
                <a:path w="28294" h="315856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8353" y="137662"/>
                  </a:lnTo>
                  <a:lnTo>
                    <a:pt x="14976" y="189747"/>
                  </a:lnTo>
                  <a:lnTo>
                    <a:pt x="20058" y="239105"/>
                  </a:lnTo>
                  <a:lnTo>
                    <a:pt x="25853" y="280246"/>
                  </a:lnTo>
                  <a:lnTo>
                    <a:pt x="2829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09031" y="3969243"/>
              <a:ext cx="185850" cy="160854"/>
            </a:xfrm>
            <a:custGeom>
              <a:avLst/>
              <a:gdLst/>
              <a:ahLst/>
              <a:cxnLst/>
              <a:rect l="0" t="0" r="0" b="0"/>
              <a:pathLst>
                <a:path w="185850" h="160854">
                  <a:moveTo>
                    <a:pt x="185849" y="84228"/>
                  </a:moveTo>
                  <a:lnTo>
                    <a:pt x="130762" y="133726"/>
                  </a:lnTo>
                  <a:lnTo>
                    <a:pt x="69821" y="160853"/>
                  </a:lnTo>
                  <a:lnTo>
                    <a:pt x="32798" y="160614"/>
                  </a:lnTo>
                  <a:lnTo>
                    <a:pt x="22984" y="156209"/>
                  </a:lnTo>
                  <a:lnTo>
                    <a:pt x="8959" y="141956"/>
                  </a:lnTo>
                  <a:lnTo>
                    <a:pt x="1947" y="120803"/>
                  </a:lnTo>
                  <a:lnTo>
                    <a:pt x="0" y="96974"/>
                  </a:lnTo>
                  <a:lnTo>
                    <a:pt x="11319" y="36817"/>
                  </a:lnTo>
                  <a:lnTo>
                    <a:pt x="173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10694" y="414822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55000" y="3863958"/>
              <a:ext cx="240886" cy="291414"/>
            </a:xfrm>
            <a:custGeom>
              <a:avLst/>
              <a:gdLst/>
              <a:ahLst/>
              <a:cxnLst/>
              <a:rect l="0" t="0" r="0" b="0"/>
              <a:pathLst>
                <a:path w="240886" h="291414">
                  <a:moveTo>
                    <a:pt x="161020" y="0"/>
                  </a:moveTo>
                  <a:lnTo>
                    <a:pt x="118329" y="3120"/>
                  </a:lnTo>
                  <a:lnTo>
                    <a:pt x="66188" y="19128"/>
                  </a:lnTo>
                  <a:lnTo>
                    <a:pt x="35826" y="37773"/>
                  </a:lnTo>
                  <a:lnTo>
                    <a:pt x="12661" y="65004"/>
                  </a:lnTo>
                  <a:lnTo>
                    <a:pt x="2276" y="85043"/>
                  </a:lnTo>
                  <a:lnTo>
                    <a:pt x="0" y="105647"/>
                  </a:lnTo>
                  <a:lnTo>
                    <a:pt x="1031" y="116055"/>
                  </a:lnTo>
                  <a:lnTo>
                    <a:pt x="6398" y="122993"/>
                  </a:lnTo>
                  <a:lnTo>
                    <a:pt x="24839" y="130703"/>
                  </a:lnTo>
                  <a:lnTo>
                    <a:pt x="88336" y="136058"/>
                  </a:lnTo>
                  <a:lnTo>
                    <a:pt x="138084" y="142300"/>
                  </a:lnTo>
                  <a:lnTo>
                    <a:pt x="192358" y="169633"/>
                  </a:lnTo>
                  <a:lnTo>
                    <a:pt x="229082" y="196765"/>
                  </a:lnTo>
                  <a:lnTo>
                    <a:pt x="238063" y="216913"/>
                  </a:lnTo>
                  <a:lnTo>
                    <a:pt x="240885" y="240295"/>
                  </a:lnTo>
                  <a:lnTo>
                    <a:pt x="238240" y="262386"/>
                  </a:lnTo>
                  <a:lnTo>
                    <a:pt x="233557" y="270850"/>
                  </a:lnTo>
                  <a:lnTo>
                    <a:pt x="218995" y="283375"/>
                  </a:lnTo>
                  <a:lnTo>
                    <a:pt x="197705" y="289721"/>
                  </a:lnTo>
                  <a:lnTo>
                    <a:pt x="185477" y="291413"/>
                  </a:lnTo>
                  <a:lnTo>
                    <a:pt x="145910" y="282617"/>
                  </a:lnTo>
                  <a:lnTo>
                    <a:pt x="97849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298298" y="4000829"/>
              <a:ext cx="17765" cy="147400"/>
            </a:xfrm>
            <a:custGeom>
              <a:avLst/>
              <a:gdLst/>
              <a:ahLst/>
              <a:cxnLst/>
              <a:rect l="0" t="0" r="0" b="0"/>
              <a:pathLst>
                <a:path w="17765" h="147400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4975" y="137726"/>
                  </a:lnTo>
                  <a:lnTo>
                    <a:pt x="1776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284476" y="3906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368704" y="4011191"/>
              <a:ext cx="210571" cy="140320"/>
            </a:xfrm>
            <a:custGeom>
              <a:avLst/>
              <a:gdLst/>
              <a:ahLst/>
              <a:cxnLst/>
              <a:rect l="0" t="0" r="0" b="0"/>
              <a:pathLst>
                <a:path w="210571" h="140320">
                  <a:moveTo>
                    <a:pt x="0" y="84394"/>
                  </a:moveTo>
                  <a:lnTo>
                    <a:pt x="16768" y="89983"/>
                  </a:lnTo>
                  <a:lnTo>
                    <a:pt x="28120" y="102086"/>
                  </a:lnTo>
                  <a:lnTo>
                    <a:pt x="46337" y="140319"/>
                  </a:lnTo>
                  <a:lnTo>
                    <a:pt x="40175" y="112816"/>
                  </a:lnTo>
                  <a:lnTo>
                    <a:pt x="24007" y="49411"/>
                  </a:lnTo>
                  <a:lnTo>
                    <a:pt x="23024" y="36506"/>
                  </a:lnTo>
                  <a:lnTo>
                    <a:pt x="27047" y="29072"/>
                  </a:lnTo>
                  <a:lnTo>
                    <a:pt x="34409" y="25286"/>
                  </a:lnTo>
                  <a:lnTo>
                    <a:pt x="43997" y="23932"/>
                  </a:lnTo>
                  <a:lnTo>
                    <a:pt x="52728" y="26538"/>
                  </a:lnTo>
                  <a:lnTo>
                    <a:pt x="68668" y="38793"/>
                  </a:lnTo>
                  <a:lnTo>
                    <a:pt x="90796" y="65423"/>
                  </a:lnTo>
                  <a:lnTo>
                    <a:pt x="95626" y="67068"/>
                  </a:lnTo>
                  <a:lnTo>
                    <a:pt x="98846" y="63485"/>
                  </a:lnTo>
                  <a:lnTo>
                    <a:pt x="103377" y="36085"/>
                  </a:lnTo>
                  <a:lnTo>
                    <a:pt x="104013" y="24112"/>
                  </a:lnTo>
                  <a:lnTo>
                    <a:pt x="107947" y="14960"/>
                  </a:lnTo>
                  <a:lnTo>
                    <a:pt x="121676" y="1672"/>
                  </a:lnTo>
                  <a:lnTo>
                    <a:pt x="130250" y="0"/>
                  </a:lnTo>
                  <a:lnTo>
                    <a:pt x="149136" y="4382"/>
                  </a:lnTo>
                  <a:lnTo>
                    <a:pt x="166109" y="17247"/>
                  </a:lnTo>
                  <a:lnTo>
                    <a:pt x="180281" y="34664"/>
                  </a:lnTo>
                  <a:lnTo>
                    <a:pt x="207116" y="93143"/>
                  </a:lnTo>
                  <a:lnTo>
                    <a:pt x="210570" y="949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652974" y="3971682"/>
              <a:ext cx="117840" cy="372687"/>
            </a:xfrm>
            <a:custGeom>
              <a:avLst/>
              <a:gdLst/>
              <a:ahLst/>
              <a:cxnLst/>
              <a:rect l="0" t="0" r="0" b="0"/>
              <a:pathLst>
                <a:path w="117840" h="372687">
                  <a:moveTo>
                    <a:pt x="0" y="71261"/>
                  </a:moveTo>
                  <a:lnTo>
                    <a:pt x="5589" y="133353"/>
                  </a:lnTo>
                  <a:lnTo>
                    <a:pt x="17958" y="193144"/>
                  </a:lnTo>
                  <a:lnTo>
                    <a:pt x="27027" y="243985"/>
                  </a:lnTo>
                  <a:lnTo>
                    <a:pt x="30235" y="294923"/>
                  </a:lnTo>
                  <a:lnTo>
                    <a:pt x="34438" y="354650"/>
                  </a:lnTo>
                  <a:lnTo>
                    <a:pt x="37532" y="372686"/>
                  </a:lnTo>
                  <a:lnTo>
                    <a:pt x="27010" y="321857"/>
                  </a:lnTo>
                  <a:lnTo>
                    <a:pt x="21063" y="265734"/>
                  </a:lnTo>
                  <a:lnTo>
                    <a:pt x="12147" y="203195"/>
                  </a:lnTo>
                  <a:lnTo>
                    <a:pt x="2408" y="142577"/>
                  </a:lnTo>
                  <a:lnTo>
                    <a:pt x="475" y="88338"/>
                  </a:lnTo>
                  <a:lnTo>
                    <a:pt x="1263" y="33733"/>
                  </a:lnTo>
                  <a:lnTo>
                    <a:pt x="5631" y="10128"/>
                  </a:lnTo>
                  <a:lnTo>
                    <a:pt x="10773" y="3600"/>
                  </a:lnTo>
                  <a:lnTo>
                    <a:pt x="17710" y="417"/>
                  </a:lnTo>
                  <a:lnTo>
                    <a:pt x="34777" y="0"/>
                  </a:lnTo>
                  <a:lnTo>
                    <a:pt x="54061" y="3714"/>
                  </a:lnTo>
                  <a:lnTo>
                    <a:pt x="79059" y="17972"/>
                  </a:lnTo>
                  <a:lnTo>
                    <a:pt x="101284" y="42603"/>
                  </a:lnTo>
                  <a:lnTo>
                    <a:pt x="117097" y="72128"/>
                  </a:lnTo>
                  <a:lnTo>
                    <a:pt x="117839" y="82367"/>
                  </a:lnTo>
                  <a:lnTo>
                    <a:pt x="112424" y="103103"/>
                  </a:lnTo>
                  <a:lnTo>
                    <a:pt x="105365" y="110037"/>
                  </a:lnTo>
                  <a:lnTo>
                    <a:pt x="85043" y="117740"/>
                  </a:lnTo>
                  <a:lnTo>
                    <a:pt x="31585" y="1239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21430" y="3811316"/>
              <a:ext cx="31586" cy="242156"/>
            </a:xfrm>
            <a:custGeom>
              <a:avLst/>
              <a:gdLst/>
              <a:ahLst/>
              <a:cxnLst/>
              <a:rect l="0" t="0" r="0" b="0"/>
              <a:pathLst>
                <a:path w="31586" h="242156">
                  <a:moveTo>
                    <a:pt x="0" y="0"/>
                  </a:moveTo>
                  <a:lnTo>
                    <a:pt x="0" y="58617"/>
                  </a:lnTo>
                  <a:lnTo>
                    <a:pt x="1169" y="112790"/>
                  </a:lnTo>
                  <a:lnTo>
                    <a:pt x="11452" y="165432"/>
                  </a:lnTo>
                  <a:lnTo>
                    <a:pt x="27028" y="224426"/>
                  </a:lnTo>
                  <a:lnTo>
                    <a:pt x="31585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979357" y="3969243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3120" y="42692"/>
                  </a:lnTo>
                  <a:lnTo>
                    <a:pt x="9553" y="100899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979357" y="387448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069718" y="3821140"/>
              <a:ext cx="67568" cy="274446"/>
            </a:xfrm>
            <a:custGeom>
              <a:avLst/>
              <a:gdLst/>
              <a:ahLst/>
              <a:cxnLst/>
              <a:rect l="0" t="0" r="0" b="0"/>
              <a:pathLst>
                <a:path w="67568" h="274446">
                  <a:moveTo>
                    <a:pt x="57038" y="274445"/>
                  </a:moveTo>
                  <a:lnTo>
                    <a:pt x="62627" y="257678"/>
                  </a:lnTo>
                  <a:lnTo>
                    <a:pt x="62252" y="240086"/>
                  </a:lnTo>
                  <a:lnTo>
                    <a:pt x="49319" y="188682"/>
                  </a:lnTo>
                  <a:lnTo>
                    <a:pt x="32723" y="136578"/>
                  </a:lnTo>
                  <a:lnTo>
                    <a:pt x="8863" y="75659"/>
                  </a:lnTo>
                  <a:lnTo>
                    <a:pt x="0" y="43190"/>
                  </a:lnTo>
                  <a:lnTo>
                    <a:pt x="1662" y="21926"/>
                  </a:lnTo>
                  <a:lnTo>
                    <a:pt x="6083" y="13682"/>
                  </a:lnTo>
                  <a:lnTo>
                    <a:pt x="20353" y="1403"/>
                  </a:lnTo>
                  <a:lnTo>
                    <a:pt x="27902" y="0"/>
                  </a:lnTo>
                  <a:lnTo>
                    <a:pt x="35275" y="1404"/>
                  </a:lnTo>
                  <a:lnTo>
                    <a:pt x="67567" y="112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074114" y="3932068"/>
              <a:ext cx="73700" cy="16119"/>
            </a:xfrm>
            <a:custGeom>
              <a:avLst/>
              <a:gdLst/>
              <a:ahLst/>
              <a:cxnLst/>
              <a:rect l="0" t="0" r="0" b="0"/>
              <a:pathLst>
                <a:path w="73700" h="16119">
                  <a:moveTo>
                    <a:pt x="73699" y="5590"/>
                  </a:moveTo>
                  <a:lnTo>
                    <a:pt x="56931" y="0"/>
                  </a:lnTo>
                  <a:lnTo>
                    <a:pt x="39340" y="376"/>
                  </a:lnTo>
                  <a:lnTo>
                    <a:pt x="22164" y="444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232041" y="3937658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26364" y="59941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210984" y="3948186"/>
              <a:ext cx="105286" cy="400084"/>
            </a:xfrm>
            <a:custGeom>
              <a:avLst/>
              <a:gdLst/>
              <a:ahLst/>
              <a:cxnLst/>
              <a:rect l="0" t="0" r="0" b="0"/>
              <a:pathLst>
                <a:path w="105286" h="400084">
                  <a:moveTo>
                    <a:pt x="105285" y="0"/>
                  </a:moveTo>
                  <a:lnTo>
                    <a:pt x="80091" y="62281"/>
                  </a:lnTo>
                  <a:lnTo>
                    <a:pt x="63740" y="122570"/>
                  </a:lnTo>
                  <a:lnTo>
                    <a:pt x="52811" y="174747"/>
                  </a:lnTo>
                  <a:lnTo>
                    <a:pt x="38638" y="234300"/>
                  </a:lnTo>
                  <a:lnTo>
                    <a:pt x="24573" y="293463"/>
                  </a:lnTo>
                  <a:lnTo>
                    <a:pt x="14040" y="34665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6190756" y="947564"/>
            <a:ext cx="1589804" cy="1002341"/>
            <a:chOff x="6190756" y="947564"/>
            <a:chExt cx="1589804" cy="1002341"/>
          </a:xfrm>
        </p:grpSpPr>
        <p:sp>
          <p:nvSpPr>
            <p:cNvPr id="97" name="Freeform 96"/>
            <p:cNvSpPr/>
            <p:nvPr/>
          </p:nvSpPr>
          <p:spPr>
            <a:xfrm>
              <a:off x="6284119" y="1063378"/>
              <a:ext cx="275135" cy="395686"/>
            </a:xfrm>
            <a:custGeom>
              <a:avLst/>
              <a:gdLst/>
              <a:ahLst/>
              <a:cxnLst/>
              <a:rect l="0" t="0" r="0" b="0"/>
              <a:pathLst>
                <a:path w="275135" h="395686">
                  <a:moveTo>
                    <a:pt x="75093" y="0"/>
                  </a:moveTo>
                  <a:lnTo>
                    <a:pt x="49899" y="53875"/>
                  </a:lnTo>
                  <a:lnTo>
                    <a:pt x="17808" y="115921"/>
                  </a:lnTo>
                  <a:lnTo>
                    <a:pt x="4400" y="136918"/>
                  </a:lnTo>
                  <a:lnTo>
                    <a:pt x="1058" y="138072"/>
                  </a:lnTo>
                  <a:lnTo>
                    <a:pt x="0" y="132992"/>
                  </a:lnTo>
                  <a:lnTo>
                    <a:pt x="6707" y="93990"/>
                  </a:lnTo>
                  <a:lnTo>
                    <a:pt x="21556" y="62944"/>
                  </a:lnTo>
                  <a:lnTo>
                    <a:pt x="46362" y="37107"/>
                  </a:lnTo>
                  <a:lnTo>
                    <a:pt x="75939" y="14634"/>
                  </a:lnTo>
                  <a:lnTo>
                    <a:pt x="102765" y="9623"/>
                  </a:lnTo>
                  <a:lnTo>
                    <a:pt x="130675" y="12466"/>
                  </a:lnTo>
                  <a:lnTo>
                    <a:pt x="180997" y="39784"/>
                  </a:lnTo>
                  <a:lnTo>
                    <a:pt x="195471" y="56286"/>
                  </a:lnTo>
                  <a:lnTo>
                    <a:pt x="225433" y="115340"/>
                  </a:lnTo>
                  <a:lnTo>
                    <a:pt x="239624" y="177158"/>
                  </a:lnTo>
                  <a:lnTo>
                    <a:pt x="237185" y="240365"/>
                  </a:lnTo>
                  <a:lnTo>
                    <a:pt x="218202" y="299600"/>
                  </a:lnTo>
                  <a:lnTo>
                    <a:pt x="203414" y="335215"/>
                  </a:lnTo>
                  <a:lnTo>
                    <a:pt x="177845" y="366825"/>
                  </a:lnTo>
                  <a:lnTo>
                    <a:pt x="158195" y="383742"/>
                  </a:lnTo>
                  <a:lnTo>
                    <a:pt x="134644" y="392820"/>
                  </a:lnTo>
                  <a:lnTo>
                    <a:pt x="109749" y="395685"/>
                  </a:lnTo>
                  <a:lnTo>
                    <a:pt x="86986" y="393059"/>
                  </a:lnTo>
                  <a:lnTo>
                    <a:pt x="68291" y="384873"/>
                  </a:lnTo>
                  <a:lnTo>
                    <a:pt x="37224" y="360553"/>
                  </a:lnTo>
                  <a:lnTo>
                    <a:pt x="33470" y="352673"/>
                  </a:lnTo>
                  <a:lnTo>
                    <a:pt x="32417" y="334558"/>
                  </a:lnTo>
                  <a:lnTo>
                    <a:pt x="38402" y="304629"/>
                  </a:lnTo>
                  <a:lnTo>
                    <a:pt x="43614" y="296672"/>
                  </a:lnTo>
                  <a:lnTo>
                    <a:pt x="58763" y="284712"/>
                  </a:lnTo>
                  <a:lnTo>
                    <a:pt x="92611" y="276992"/>
                  </a:lnTo>
                  <a:lnTo>
                    <a:pt x="145971" y="281618"/>
                  </a:lnTo>
                  <a:lnTo>
                    <a:pt x="187601" y="285823"/>
                  </a:lnTo>
                  <a:lnTo>
                    <a:pt x="240470" y="307020"/>
                  </a:lnTo>
                  <a:lnTo>
                    <a:pt x="275134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190756" y="1452932"/>
              <a:ext cx="515898" cy="105286"/>
            </a:xfrm>
            <a:custGeom>
              <a:avLst/>
              <a:gdLst/>
              <a:ahLst/>
              <a:cxnLst/>
              <a:rect l="0" t="0" r="0" b="0"/>
              <a:pathLst>
                <a:path w="515898" h="105286">
                  <a:moveTo>
                    <a:pt x="515897" y="0"/>
                  </a:moveTo>
                  <a:lnTo>
                    <a:pt x="504719" y="16768"/>
                  </a:lnTo>
                  <a:lnTo>
                    <a:pt x="496746" y="21707"/>
                  </a:lnTo>
                  <a:lnTo>
                    <a:pt x="442679" y="41463"/>
                  </a:lnTo>
                  <a:lnTo>
                    <a:pt x="384537" y="58840"/>
                  </a:lnTo>
                  <a:lnTo>
                    <a:pt x="342184" y="67607"/>
                  </a:lnTo>
                  <a:lnTo>
                    <a:pt x="306889" y="67345"/>
                  </a:lnTo>
                  <a:lnTo>
                    <a:pt x="257282" y="80200"/>
                  </a:lnTo>
                  <a:lnTo>
                    <a:pt x="205693" y="83035"/>
                  </a:lnTo>
                  <a:lnTo>
                    <a:pt x="155313" y="86994"/>
                  </a:lnTo>
                  <a:lnTo>
                    <a:pt x="108800" y="92457"/>
                  </a:lnTo>
                  <a:lnTo>
                    <a:pt x="53684" y="9719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348683" y="1660758"/>
              <a:ext cx="223785" cy="289147"/>
            </a:xfrm>
            <a:custGeom>
              <a:avLst/>
              <a:gdLst/>
              <a:ahLst/>
              <a:cxnLst/>
              <a:rect l="0" t="0" r="0" b="0"/>
              <a:pathLst>
                <a:path w="223785" h="289147">
                  <a:moveTo>
                    <a:pt x="1" y="76444"/>
                  </a:moveTo>
                  <a:lnTo>
                    <a:pt x="0" y="54087"/>
                  </a:lnTo>
                  <a:lnTo>
                    <a:pt x="6239" y="36872"/>
                  </a:lnTo>
                  <a:lnTo>
                    <a:pt x="11179" y="29005"/>
                  </a:lnTo>
                  <a:lnTo>
                    <a:pt x="26025" y="17145"/>
                  </a:lnTo>
                  <a:lnTo>
                    <a:pt x="69742" y="0"/>
                  </a:lnTo>
                  <a:lnTo>
                    <a:pt x="92998" y="1914"/>
                  </a:lnTo>
                  <a:lnTo>
                    <a:pt x="113862" y="10564"/>
                  </a:lnTo>
                  <a:lnTo>
                    <a:pt x="130934" y="22208"/>
                  </a:lnTo>
                  <a:lnTo>
                    <a:pt x="143201" y="38301"/>
                  </a:lnTo>
                  <a:lnTo>
                    <a:pt x="148110" y="47505"/>
                  </a:lnTo>
                  <a:lnTo>
                    <a:pt x="150445" y="70211"/>
                  </a:lnTo>
                  <a:lnTo>
                    <a:pt x="146413" y="93561"/>
                  </a:lnTo>
                  <a:lnTo>
                    <a:pt x="136823" y="111737"/>
                  </a:lnTo>
                  <a:lnTo>
                    <a:pt x="121642" y="124495"/>
                  </a:lnTo>
                  <a:lnTo>
                    <a:pt x="83300" y="142217"/>
                  </a:lnTo>
                  <a:lnTo>
                    <a:pt x="78930" y="142520"/>
                  </a:lnTo>
                  <a:lnTo>
                    <a:pt x="78357" y="140381"/>
                  </a:lnTo>
                  <a:lnTo>
                    <a:pt x="80314" y="136616"/>
                  </a:lnTo>
                  <a:lnTo>
                    <a:pt x="91847" y="129313"/>
                  </a:lnTo>
                  <a:lnTo>
                    <a:pt x="99836" y="125728"/>
                  </a:lnTo>
                  <a:lnTo>
                    <a:pt x="121191" y="124864"/>
                  </a:lnTo>
                  <a:lnTo>
                    <a:pt x="167439" y="133841"/>
                  </a:lnTo>
                  <a:lnTo>
                    <a:pt x="194151" y="149082"/>
                  </a:lnTo>
                  <a:lnTo>
                    <a:pt x="206392" y="167999"/>
                  </a:lnTo>
                  <a:lnTo>
                    <a:pt x="223784" y="218271"/>
                  </a:lnTo>
                  <a:lnTo>
                    <a:pt x="221902" y="242423"/>
                  </a:lnTo>
                  <a:lnTo>
                    <a:pt x="218125" y="253777"/>
                  </a:lnTo>
                  <a:lnTo>
                    <a:pt x="204569" y="269512"/>
                  </a:lnTo>
                  <a:lnTo>
                    <a:pt x="183337" y="280405"/>
                  </a:lnTo>
                  <a:lnTo>
                    <a:pt x="150504" y="289146"/>
                  </a:lnTo>
                  <a:lnTo>
                    <a:pt x="118754" y="287571"/>
                  </a:lnTo>
                  <a:lnTo>
                    <a:pt x="90214" y="282582"/>
                  </a:lnTo>
                  <a:lnTo>
                    <a:pt x="42115" y="2870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001450" y="1431875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73700" y="0"/>
                  </a:moveTo>
                  <a:lnTo>
                    <a:pt x="18475" y="6246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022507" y="1410818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105285"/>
                  </a:moveTo>
                  <a:lnTo>
                    <a:pt x="99697" y="82928"/>
                  </a:lnTo>
                  <a:lnTo>
                    <a:pt x="87594" y="65713"/>
                  </a:lnTo>
                  <a:lnTo>
                    <a:pt x="28208" y="94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465907" y="947564"/>
              <a:ext cx="188315" cy="360981"/>
            </a:xfrm>
            <a:custGeom>
              <a:avLst/>
              <a:gdLst/>
              <a:ahLst/>
              <a:cxnLst/>
              <a:rect l="0" t="0" r="0" b="0"/>
              <a:pathLst>
                <a:path w="188315" h="360981">
                  <a:moveTo>
                    <a:pt x="135668" y="0"/>
                  </a:moveTo>
                  <a:lnTo>
                    <a:pt x="126093" y="24047"/>
                  </a:lnTo>
                  <a:lnTo>
                    <a:pt x="108134" y="45470"/>
                  </a:lnTo>
                  <a:lnTo>
                    <a:pt x="59277" y="96130"/>
                  </a:lnTo>
                  <a:lnTo>
                    <a:pt x="23472" y="153169"/>
                  </a:lnTo>
                  <a:lnTo>
                    <a:pt x="4885" y="207507"/>
                  </a:lnTo>
                  <a:lnTo>
                    <a:pt x="0" y="263301"/>
                  </a:lnTo>
                  <a:lnTo>
                    <a:pt x="2273" y="302233"/>
                  </a:lnTo>
                  <a:lnTo>
                    <a:pt x="8532" y="323839"/>
                  </a:lnTo>
                  <a:lnTo>
                    <a:pt x="19112" y="341240"/>
                  </a:lnTo>
                  <a:lnTo>
                    <a:pt x="34732" y="353654"/>
                  </a:lnTo>
                  <a:lnTo>
                    <a:pt x="43811" y="358602"/>
                  </a:lnTo>
                  <a:lnTo>
                    <a:pt x="66377" y="360980"/>
                  </a:lnTo>
                  <a:lnTo>
                    <a:pt x="92003" y="356968"/>
                  </a:lnTo>
                  <a:lnTo>
                    <a:pt x="154903" y="334426"/>
                  </a:lnTo>
                  <a:lnTo>
                    <a:pt x="173853" y="314360"/>
                  </a:lnTo>
                  <a:lnTo>
                    <a:pt x="186564" y="288285"/>
                  </a:lnTo>
                  <a:lnTo>
                    <a:pt x="188314" y="264997"/>
                  </a:lnTo>
                  <a:lnTo>
                    <a:pt x="177133" y="232156"/>
                  </a:lnTo>
                  <a:lnTo>
                    <a:pt x="159167" y="217044"/>
                  </a:lnTo>
                  <a:lnTo>
                    <a:pt x="147824" y="211377"/>
                  </a:lnTo>
                  <a:lnTo>
                    <a:pt x="125862" y="208199"/>
                  </a:lnTo>
                  <a:lnTo>
                    <a:pt x="71391" y="218695"/>
                  </a:lnTo>
                  <a:lnTo>
                    <a:pt x="61969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401534" y="1337119"/>
              <a:ext cx="379026" cy="47913"/>
            </a:xfrm>
            <a:custGeom>
              <a:avLst/>
              <a:gdLst/>
              <a:ahLst/>
              <a:cxnLst/>
              <a:rect l="0" t="0" r="0" b="0"/>
              <a:pathLst>
                <a:path w="379026" h="47913">
                  <a:moveTo>
                    <a:pt x="379025" y="0"/>
                  </a:moveTo>
                  <a:lnTo>
                    <a:pt x="373436" y="16767"/>
                  </a:lnTo>
                  <a:lnTo>
                    <a:pt x="361334" y="28119"/>
                  </a:lnTo>
                  <a:lnTo>
                    <a:pt x="343087" y="35894"/>
                  </a:lnTo>
                  <a:lnTo>
                    <a:pt x="305335" y="39101"/>
                  </a:lnTo>
                  <a:lnTo>
                    <a:pt x="243890" y="33417"/>
                  </a:lnTo>
                  <a:lnTo>
                    <a:pt x="180756" y="37536"/>
                  </a:lnTo>
                  <a:lnTo>
                    <a:pt x="119196" y="42379"/>
                  </a:lnTo>
                  <a:lnTo>
                    <a:pt x="70282" y="47912"/>
                  </a:lnTo>
                  <a:lnTo>
                    <a:pt x="20598" y="4360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485761" y="1493342"/>
              <a:ext cx="237026" cy="317560"/>
            </a:xfrm>
            <a:custGeom>
              <a:avLst/>
              <a:gdLst/>
              <a:ahLst/>
              <a:cxnLst/>
              <a:rect l="0" t="0" r="0" b="0"/>
              <a:pathLst>
                <a:path w="237026" h="317560">
                  <a:moveTo>
                    <a:pt x="0" y="43818"/>
                  </a:moveTo>
                  <a:lnTo>
                    <a:pt x="58618" y="34753"/>
                  </a:lnTo>
                  <a:lnTo>
                    <a:pt x="118334" y="25149"/>
                  </a:lnTo>
                  <a:lnTo>
                    <a:pt x="166874" y="17644"/>
                  </a:lnTo>
                  <a:lnTo>
                    <a:pt x="210258" y="0"/>
                  </a:lnTo>
                  <a:lnTo>
                    <a:pt x="231489" y="167"/>
                  </a:lnTo>
                  <a:lnTo>
                    <a:pt x="236214" y="5359"/>
                  </a:lnTo>
                  <a:lnTo>
                    <a:pt x="237025" y="13499"/>
                  </a:lnTo>
                  <a:lnTo>
                    <a:pt x="226987" y="47313"/>
                  </a:lnTo>
                  <a:lnTo>
                    <a:pt x="208225" y="100661"/>
                  </a:lnTo>
                  <a:lnTo>
                    <a:pt x="186017" y="155089"/>
                  </a:lnTo>
                  <a:lnTo>
                    <a:pt x="165411" y="211676"/>
                  </a:lnTo>
                  <a:lnTo>
                    <a:pt x="147461" y="273171"/>
                  </a:lnTo>
                  <a:lnTo>
                    <a:pt x="136871" y="3175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085679" y="1305533"/>
              <a:ext cx="73700" cy="94758"/>
            </a:xfrm>
            <a:custGeom>
              <a:avLst/>
              <a:gdLst/>
              <a:ahLst/>
              <a:cxnLst/>
              <a:rect l="0" t="0" r="0" b="0"/>
              <a:pathLst>
                <a:path w="73700" h="94758">
                  <a:moveTo>
                    <a:pt x="73699" y="0"/>
                  </a:moveTo>
                  <a:lnTo>
                    <a:pt x="64123" y="31282"/>
                  </a:lnTo>
                  <a:lnTo>
                    <a:pt x="28706" y="7527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7" name="Freeform 106"/>
          <p:cNvSpPr/>
          <p:nvPr/>
        </p:nvSpPr>
        <p:spPr>
          <a:xfrm>
            <a:off x="6359212" y="1674031"/>
            <a:ext cx="315856" cy="263213"/>
          </a:xfrm>
          <a:custGeom>
            <a:avLst/>
            <a:gdLst/>
            <a:ahLst/>
            <a:cxnLst/>
            <a:rect l="0" t="0" r="0" b="0"/>
            <a:pathLst>
              <a:path w="315856" h="263213">
                <a:moveTo>
                  <a:pt x="315855" y="0"/>
                </a:moveTo>
                <a:lnTo>
                  <a:pt x="280957" y="29308"/>
                </a:lnTo>
                <a:lnTo>
                  <a:pt x="225977" y="63333"/>
                </a:lnTo>
                <a:lnTo>
                  <a:pt x="169835" y="115098"/>
                </a:lnTo>
                <a:lnTo>
                  <a:pt x="107084" y="171683"/>
                </a:lnTo>
                <a:lnTo>
                  <a:pt x="51337" y="222845"/>
                </a:lnTo>
                <a:lnTo>
                  <a:pt x="0" y="2632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6401326" y="2063585"/>
            <a:ext cx="21058" cy="178986"/>
          </a:xfrm>
          <a:custGeom>
            <a:avLst/>
            <a:gdLst/>
            <a:ahLst/>
            <a:cxnLst/>
            <a:rect l="0" t="0" r="0" b="0"/>
            <a:pathLst>
              <a:path w="21058" h="178986">
                <a:moveTo>
                  <a:pt x="0" y="0"/>
                </a:moveTo>
                <a:lnTo>
                  <a:pt x="5589" y="58617"/>
                </a:lnTo>
                <a:lnTo>
                  <a:pt x="18212" y="118333"/>
                </a:lnTo>
                <a:lnTo>
                  <a:pt x="21057" y="1789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Group 110"/>
          <p:cNvGrpSpPr/>
          <p:nvPr/>
        </p:nvGrpSpPr>
        <p:grpSpPr>
          <a:xfrm>
            <a:off x="7391005" y="565291"/>
            <a:ext cx="547483" cy="698129"/>
            <a:chOff x="7391005" y="565291"/>
            <a:chExt cx="547483" cy="698129"/>
          </a:xfrm>
        </p:grpSpPr>
        <p:sp>
          <p:nvSpPr>
            <p:cNvPr id="109" name="Freeform 108"/>
            <p:cNvSpPr/>
            <p:nvPr/>
          </p:nvSpPr>
          <p:spPr>
            <a:xfrm>
              <a:off x="7391005" y="1021264"/>
              <a:ext cx="347442" cy="242156"/>
            </a:xfrm>
            <a:custGeom>
              <a:avLst/>
              <a:gdLst/>
              <a:ahLst/>
              <a:cxnLst/>
              <a:rect l="0" t="0" r="0" b="0"/>
              <a:pathLst>
                <a:path w="347442" h="242156">
                  <a:moveTo>
                    <a:pt x="347441" y="0"/>
                  </a:moveTo>
                  <a:lnTo>
                    <a:pt x="303478" y="20243"/>
                  </a:lnTo>
                  <a:lnTo>
                    <a:pt x="245469" y="71076"/>
                  </a:lnTo>
                  <a:lnTo>
                    <a:pt x="183885" y="116465"/>
                  </a:lnTo>
                  <a:lnTo>
                    <a:pt x="132733" y="155651"/>
                  </a:lnTo>
                  <a:lnTo>
                    <a:pt x="72406" y="204574"/>
                  </a:lnTo>
                  <a:lnTo>
                    <a:pt x="50898" y="220773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690742" y="565291"/>
              <a:ext cx="247746" cy="251148"/>
            </a:xfrm>
            <a:custGeom>
              <a:avLst/>
              <a:gdLst/>
              <a:ahLst/>
              <a:cxnLst/>
              <a:rect l="0" t="0" r="0" b="0"/>
              <a:pathLst>
                <a:path w="247746" h="251148">
                  <a:moveTo>
                    <a:pt x="5589" y="24304"/>
                  </a:moveTo>
                  <a:lnTo>
                    <a:pt x="0" y="41072"/>
                  </a:lnTo>
                  <a:lnTo>
                    <a:pt x="693" y="43672"/>
                  </a:lnTo>
                  <a:lnTo>
                    <a:pt x="3496" y="43065"/>
                  </a:lnTo>
                  <a:lnTo>
                    <a:pt x="59342" y="11595"/>
                  </a:lnTo>
                  <a:lnTo>
                    <a:pt x="95736" y="132"/>
                  </a:lnTo>
                  <a:lnTo>
                    <a:pt x="106631" y="0"/>
                  </a:lnTo>
                  <a:lnTo>
                    <a:pt x="154047" y="17089"/>
                  </a:lnTo>
                  <a:lnTo>
                    <a:pt x="168277" y="30456"/>
                  </a:lnTo>
                  <a:lnTo>
                    <a:pt x="173709" y="38934"/>
                  </a:lnTo>
                  <a:lnTo>
                    <a:pt x="181355" y="73223"/>
                  </a:lnTo>
                  <a:lnTo>
                    <a:pt x="182768" y="133966"/>
                  </a:lnTo>
                  <a:lnTo>
                    <a:pt x="173640" y="177939"/>
                  </a:lnTo>
                  <a:lnTo>
                    <a:pt x="149749" y="218265"/>
                  </a:lnTo>
                  <a:lnTo>
                    <a:pt x="130492" y="237631"/>
                  </a:lnTo>
                  <a:lnTo>
                    <a:pt x="103996" y="247798"/>
                  </a:lnTo>
                  <a:lnTo>
                    <a:pt x="75062" y="251147"/>
                  </a:lnTo>
                  <a:lnTo>
                    <a:pt x="50504" y="248736"/>
                  </a:lnTo>
                  <a:lnTo>
                    <a:pt x="31010" y="240645"/>
                  </a:lnTo>
                  <a:lnTo>
                    <a:pt x="22536" y="235212"/>
                  </a:lnTo>
                  <a:lnTo>
                    <a:pt x="10002" y="219817"/>
                  </a:lnTo>
                  <a:lnTo>
                    <a:pt x="5022" y="210798"/>
                  </a:lnTo>
                  <a:lnTo>
                    <a:pt x="2608" y="191418"/>
                  </a:lnTo>
                  <a:lnTo>
                    <a:pt x="3602" y="181337"/>
                  </a:lnTo>
                  <a:lnTo>
                    <a:pt x="7774" y="173447"/>
                  </a:lnTo>
                  <a:lnTo>
                    <a:pt x="21768" y="161560"/>
                  </a:lnTo>
                  <a:lnTo>
                    <a:pt x="49377" y="148291"/>
                  </a:lnTo>
                  <a:lnTo>
                    <a:pt x="69505" y="146870"/>
                  </a:lnTo>
                  <a:lnTo>
                    <a:pt x="106806" y="146408"/>
                  </a:lnTo>
                  <a:lnTo>
                    <a:pt x="134802" y="145253"/>
                  </a:lnTo>
                  <a:lnTo>
                    <a:pt x="164887" y="154248"/>
                  </a:lnTo>
                  <a:lnTo>
                    <a:pt x="221929" y="151352"/>
                  </a:lnTo>
                  <a:lnTo>
                    <a:pt x="247745" y="150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8275399" y="1346824"/>
            <a:ext cx="178985" cy="132755"/>
            <a:chOff x="8275399" y="1346824"/>
            <a:chExt cx="178985" cy="132755"/>
          </a:xfrm>
        </p:grpSpPr>
        <p:sp>
          <p:nvSpPr>
            <p:cNvPr id="112" name="Freeform 111"/>
            <p:cNvSpPr/>
            <p:nvPr/>
          </p:nvSpPr>
          <p:spPr>
            <a:xfrm>
              <a:off x="8275399" y="1346824"/>
              <a:ext cx="147400" cy="21881"/>
            </a:xfrm>
            <a:custGeom>
              <a:avLst/>
              <a:gdLst/>
              <a:ahLst/>
              <a:cxnLst/>
              <a:rect l="0" t="0" r="0" b="0"/>
              <a:pathLst>
                <a:path w="147400" h="21881">
                  <a:moveTo>
                    <a:pt x="147399" y="21880"/>
                  </a:moveTo>
                  <a:lnTo>
                    <a:pt x="141809" y="5113"/>
                  </a:lnTo>
                  <a:lnTo>
                    <a:pt x="136653" y="1343"/>
                  </a:lnTo>
                  <a:lnTo>
                    <a:pt x="129707" y="0"/>
                  </a:lnTo>
                  <a:lnTo>
                    <a:pt x="68814" y="1885"/>
                  </a:lnTo>
                  <a:lnTo>
                    <a:pt x="34427" y="6857"/>
                  </a:lnTo>
                  <a:lnTo>
                    <a:pt x="0" y="8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306984" y="1463461"/>
              <a:ext cx="147400" cy="16118"/>
            </a:xfrm>
            <a:custGeom>
              <a:avLst/>
              <a:gdLst/>
              <a:ahLst/>
              <a:cxnLst/>
              <a:rect l="0" t="0" r="0" b="0"/>
              <a:pathLst>
                <a:path w="147400" h="16118">
                  <a:moveTo>
                    <a:pt x="147399" y="10528"/>
                  </a:moveTo>
                  <a:lnTo>
                    <a:pt x="130631" y="16117"/>
                  </a:lnTo>
                  <a:lnTo>
                    <a:pt x="77884" y="12845"/>
                  </a:lnTo>
                  <a:lnTo>
                    <a:pt x="27430" y="78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8812449" y="492266"/>
            <a:ext cx="1036827" cy="1741073"/>
            <a:chOff x="8812449" y="492266"/>
            <a:chExt cx="1036827" cy="1741073"/>
          </a:xfrm>
        </p:grpSpPr>
        <p:sp>
          <p:nvSpPr>
            <p:cNvPr id="115" name="Freeform 114"/>
            <p:cNvSpPr/>
            <p:nvPr/>
          </p:nvSpPr>
          <p:spPr>
            <a:xfrm>
              <a:off x="9317720" y="673823"/>
              <a:ext cx="52643" cy="536955"/>
            </a:xfrm>
            <a:custGeom>
              <a:avLst/>
              <a:gdLst/>
              <a:ahLst/>
              <a:cxnLst/>
              <a:rect l="0" t="0" r="0" b="0"/>
              <a:pathLst>
                <a:path w="52643" h="536955">
                  <a:moveTo>
                    <a:pt x="52642" y="0"/>
                  </a:moveTo>
                  <a:lnTo>
                    <a:pt x="35854" y="57385"/>
                  </a:lnTo>
                  <a:lnTo>
                    <a:pt x="32851" y="109810"/>
                  </a:lnTo>
                  <a:lnTo>
                    <a:pt x="30791" y="169797"/>
                  </a:lnTo>
                  <a:lnTo>
                    <a:pt x="25631" y="232025"/>
                  </a:lnTo>
                  <a:lnTo>
                    <a:pt x="28132" y="291407"/>
                  </a:lnTo>
                  <a:lnTo>
                    <a:pt x="22801" y="354050"/>
                  </a:lnTo>
                  <a:lnTo>
                    <a:pt x="15813" y="416207"/>
                  </a:lnTo>
                  <a:lnTo>
                    <a:pt x="11572" y="470685"/>
                  </a:lnTo>
                  <a:lnTo>
                    <a:pt x="7616" y="517148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056909" y="810694"/>
              <a:ext cx="208169" cy="267238"/>
            </a:xfrm>
            <a:custGeom>
              <a:avLst/>
              <a:gdLst/>
              <a:ahLst/>
              <a:cxnLst/>
              <a:rect l="0" t="0" r="0" b="0"/>
              <a:pathLst>
                <a:path w="208169" h="267238">
                  <a:moveTo>
                    <a:pt x="208168" y="178984"/>
                  </a:moveTo>
                  <a:lnTo>
                    <a:pt x="184122" y="188560"/>
                  </a:lnTo>
                  <a:lnTo>
                    <a:pt x="123047" y="231982"/>
                  </a:lnTo>
                  <a:lnTo>
                    <a:pt x="71181" y="258363"/>
                  </a:lnTo>
                  <a:lnTo>
                    <a:pt x="50189" y="266126"/>
                  </a:lnTo>
                  <a:lnTo>
                    <a:pt x="29161" y="267237"/>
                  </a:lnTo>
                  <a:lnTo>
                    <a:pt x="18640" y="265895"/>
                  </a:lnTo>
                  <a:lnTo>
                    <a:pt x="11626" y="260322"/>
                  </a:lnTo>
                  <a:lnTo>
                    <a:pt x="3833" y="241650"/>
                  </a:lnTo>
                  <a:lnTo>
                    <a:pt x="0" y="192706"/>
                  </a:lnTo>
                  <a:lnTo>
                    <a:pt x="12415" y="131702"/>
                  </a:lnTo>
                  <a:lnTo>
                    <a:pt x="24659" y="76881"/>
                  </a:lnTo>
                  <a:lnTo>
                    <a:pt x="28290" y="27231"/>
                  </a:lnTo>
                  <a:lnTo>
                    <a:pt x="291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043979" y="1321001"/>
              <a:ext cx="473783" cy="89818"/>
            </a:xfrm>
            <a:custGeom>
              <a:avLst/>
              <a:gdLst/>
              <a:ahLst/>
              <a:cxnLst/>
              <a:rect l="0" t="0" r="0" b="0"/>
              <a:pathLst>
                <a:path w="473783" h="89818">
                  <a:moveTo>
                    <a:pt x="473782" y="5589"/>
                  </a:moveTo>
                  <a:lnTo>
                    <a:pt x="457015" y="0"/>
                  </a:lnTo>
                  <a:lnTo>
                    <a:pt x="404266" y="4442"/>
                  </a:lnTo>
                  <a:lnTo>
                    <a:pt x="347574" y="13465"/>
                  </a:lnTo>
                  <a:lnTo>
                    <a:pt x="296904" y="21183"/>
                  </a:lnTo>
                  <a:lnTo>
                    <a:pt x="247069" y="30617"/>
                  </a:lnTo>
                  <a:lnTo>
                    <a:pt x="184158" y="37049"/>
                  </a:lnTo>
                  <a:lnTo>
                    <a:pt x="137364" y="46366"/>
                  </a:lnTo>
                  <a:lnTo>
                    <a:pt x="77875" y="62255"/>
                  </a:lnTo>
                  <a:lnTo>
                    <a:pt x="27081" y="78697"/>
                  </a:lnTo>
                  <a:lnTo>
                    <a:pt x="0" y="898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138735" y="1491137"/>
              <a:ext cx="335325" cy="435579"/>
            </a:xfrm>
            <a:custGeom>
              <a:avLst/>
              <a:gdLst/>
              <a:ahLst/>
              <a:cxnLst/>
              <a:rect l="0" t="0" r="0" b="0"/>
              <a:pathLst>
                <a:path w="335325" h="435579">
                  <a:moveTo>
                    <a:pt x="0" y="109194"/>
                  </a:moveTo>
                  <a:lnTo>
                    <a:pt x="0" y="86837"/>
                  </a:lnTo>
                  <a:lnTo>
                    <a:pt x="4680" y="79082"/>
                  </a:lnTo>
                  <a:lnTo>
                    <a:pt x="22357" y="67345"/>
                  </a:lnTo>
                  <a:lnTo>
                    <a:pt x="58618" y="59750"/>
                  </a:lnTo>
                  <a:lnTo>
                    <a:pt x="112791" y="56014"/>
                  </a:lnTo>
                  <a:lnTo>
                    <a:pt x="152223" y="47164"/>
                  </a:lnTo>
                  <a:lnTo>
                    <a:pt x="206497" y="22762"/>
                  </a:lnTo>
                  <a:lnTo>
                    <a:pt x="266351" y="14912"/>
                  </a:lnTo>
                  <a:lnTo>
                    <a:pt x="325411" y="0"/>
                  </a:lnTo>
                  <a:lnTo>
                    <a:pt x="331584" y="1303"/>
                  </a:lnTo>
                  <a:lnTo>
                    <a:pt x="334530" y="5681"/>
                  </a:lnTo>
                  <a:lnTo>
                    <a:pt x="335324" y="12110"/>
                  </a:lnTo>
                  <a:lnTo>
                    <a:pt x="329967" y="28611"/>
                  </a:lnTo>
                  <a:lnTo>
                    <a:pt x="297308" y="88457"/>
                  </a:lnTo>
                  <a:lnTo>
                    <a:pt x="275667" y="141493"/>
                  </a:lnTo>
                  <a:lnTo>
                    <a:pt x="248862" y="193823"/>
                  </a:lnTo>
                  <a:lnTo>
                    <a:pt x="226856" y="241244"/>
                  </a:lnTo>
                  <a:lnTo>
                    <a:pt x="199798" y="291170"/>
                  </a:lnTo>
                  <a:lnTo>
                    <a:pt x="169102" y="347435"/>
                  </a:lnTo>
                  <a:lnTo>
                    <a:pt x="140683" y="402307"/>
                  </a:lnTo>
                  <a:lnTo>
                    <a:pt x="115814" y="4355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812449" y="492266"/>
              <a:ext cx="1036827" cy="1741073"/>
            </a:xfrm>
            <a:custGeom>
              <a:avLst/>
              <a:gdLst/>
              <a:ahLst/>
              <a:cxnLst/>
              <a:rect l="0" t="0" r="0" b="0"/>
              <a:pathLst>
                <a:path w="1036827" h="1741073">
                  <a:moveTo>
                    <a:pt x="178888" y="718511"/>
                  </a:moveTo>
                  <a:lnTo>
                    <a:pt x="167709" y="701743"/>
                  </a:lnTo>
                  <a:lnTo>
                    <a:pt x="159737" y="699144"/>
                  </a:lnTo>
                  <a:lnTo>
                    <a:pt x="138401" y="702494"/>
                  </a:lnTo>
                  <a:lnTo>
                    <a:pt x="105670" y="723124"/>
                  </a:lnTo>
                  <a:lnTo>
                    <a:pt x="79335" y="757052"/>
                  </a:lnTo>
                  <a:lnTo>
                    <a:pt x="53763" y="812797"/>
                  </a:lnTo>
                  <a:lnTo>
                    <a:pt x="38748" y="860878"/>
                  </a:lnTo>
                  <a:lnTo>
                    <a:pt x="28050" y="912772"/>
                  </a:lnTo>
                  <a:lnTo>
                    <a:pt x="15125" y="969143"/>
                  </a:lnTo>
                  <a:lnTo>
                    <a:pt x="8238" y="1024125"/>
                  </a:lnTo>
                  <a:lnTo>
                    <a:pt x="1550" y="1085635"/>
                  </a:lnTo>
                  <a:lnTo>
                    <a:pt x="229" y="1146875"/>
                  </a:lnTo>
                  <a:lnTo>
                    <a:pt x="0" y="1196903"/>
                  </a:lnTo>
                  <a:lnTo>
                    <a:pt x="1102" y="1247601"/>
                  </a:lnTo>
                  <a:lnTo>
                    <a:pt x="11362" y="1310366"/>
                  </a:lnTo>
                  <a:lnTo>
                    <a:pt x="24654" y="1373154"/>
                  </a:lnTo>
                  <a:lnTo>
                    <a:pt x="35052" y="1422006"/>
                  </a:lnTo>
                  <a:lnTo>
                    <a:pt x="56283" y="1476445"/>
                  </a:lnTo>
                  <a:lnTo>
                    <a:pt x="76074" y="1534858"/>
                  </a:lnTo>
                  <a:lnTo>
                    <a:pt x="102167" y="1586474"/>
                  </a:lnTo>
                  <a:lnTo>
                    <a:pt x="138256" y="1632154"/>
                  </a:lnTo>
                  <a:lnTo>
                    <a:pt x="201245" y="1685666"/>
                  </a:lnTo>
                  <a:lnTo>
                    <a:pt x="261669" y="1716171"/>
                  </a:lnTo>
                  <a:lnTo>
                    <a:pt x="311040" y="1736551"/>
                  </a:lnTo>
                  <a:lnTo>
                    <a:pt x="340567" y="1741072"/>
                  </a:lnTo>
                  <a:lnTo>
                    <a:pt x="399298" y="1734442"/>
                  </a:lnTo>
                  <a:lnTo>
                    <a:pt x="461680" y="1718478"/>
                  </a:lnTo>
                  <a:lnTo>
                    <a:pt x="483558" y="1709253"/>
                  </a:lnTo>
                  <a:lnTo>
                    <a:pt x="536770" y="1670418"/>
                  </a:lnTo>
                  <a:lnTo>
                    <a:pt x="592607" y="1626267"/>
                  </a:lnTo>
                  <a:lnTo>
                    <a:pt x="617787" y="1608608"/>
                  </a:lnTo>
                  <a:lnTo>
                    <a:pt x="673292" y="1551244"/>
                  </a:lnTo>
                  <a:lnTo>
                    <a:pt x="715755" y="1499937"/>
                  </a:lnTo>
                  <a:lnTo>
                    <a:pt x="757938" y="1444742"/>
                  </a:lnTo>
                  <a:lnTo>
                    <a:pt x="800065" y="1388779"/>
                  </a:lnTo>
                  <a:lnTo>
                    <a:pt x="842182" y="1331494"/>
                  </a:lnTo>
                  <a:lnTo>
                    <a:pt x="884297" y="1268186"/>
                  </a:lnTo>
                  <a:lnTo>
                    <a:pt x="912763" y="1218289"/>
                  </a:lnTo>
                  <a:lnTo>
                    <a:pt x="936015" y="1165291"/>
                  </a:lnTo>
                  <a:lnTo>
                    <a:pt x="957723" y="1113713"/>
                  </a:lnTo>
                  <a:lnTo>
                    <a:pt x="978972" y="1060215"/>
                  </a:lnTo>
                  <a:lnTo>
                    <a:pt x="996967" y="1008490"/>
                  </a:lnTo>
                  <a:lnTo>
                    <a:pt x="1009708" y="951829"/>
                  </a:lnTo>
                  <a:lnTo>
                    <a:pt x="1020891" y="897997"/>
                  </a:lnTo>
                  <a:lnTo>
                    <a:pt x="1028495" y="845001"/>
                  </a:lnTo>
                  <a:lnTo>
                    <a:pt x="1030747" y="792254"/>
                  </a:lnTo>
                  <a:lnTo>
                    <a:pt x="1034534" y="736461"/>
                  </a:lnTo>
                  <a:lnTo>
                    <a:pt x="1036826" y="678596"/>
                  </a:lnTo>
                  <a:lnTo>
                    <a:pt x="1033216" y="621286"/>
                  </a:lnTo>
                  <a:lnTo>
                    <a:pt x="1032146" y="562972"/>
                  </a:lnTo>
                  <a:lnTo>
                    <a:pt x="1031829" y="505529"/>
                  </a:lnTo>
                  <a:lnTo>
                    <a:pt x="1029416" y="467095"/>
                  </a:lnTo>
                  <a:lnTo>
                    <a:pt x="1016073" y="417979"/>
                  </a:lnTo>
                  <a:lnTo>
                    <a:pt x="1003020" y="368072"/>
                  </a:lnTo>
                  <a:lnTo>
                    <a:pt x="975123" y="308693"/>
                  </a:lnTo>
                  <a:lnTo>
                    <a:pt x="941752" y="251904"/>
                  </a:lnTo>
                  <a:lnTo>
                    <a:pt x="902406" y="189911"/>
                  </a:lnTo>
                  <a:lnTo>
                    <a:pt x="859559" y="128845"/>
                  </a:lnTo>
                  <a:lnTo>
                    <a:pt x="814160" y="75565"/>
                  </a:lnTo>
                  <a:lnTo>
                    <a:pt x="766419" y="40188"/>
                  </a:lnTo>
                  <a:lnTo>
                    <a:pt x="703475" y="12863"/>
                  </a:lnTo>
                  <a:lnTo>
                    <a:pt x="665774" y="33"/>
                  </a:lnTo>
                  <a:lnTo>
                    <a:pt x="610020" y="0"/>
                  </a:lnTo>
                  <a:lnTo>
                    <a:pt x="565084" y="4549"/>
                  </a:lnTo>
                  <a:lnTo>
                    <a:pt x="506226" y="13687"/>
                  </a:lnTo>
                  <a:lnTo>
                    <a:pt x="466559" y="26923"/>
                  </a:lnTo>
                  <a:lnTo>
                    <a:pt x="410963" y="60328"/>
                  </a:lnTo>
                  <a:lnTo>
                    <a:pt x="357931" y="108531"/>
                  </a:lnTo>
                  <a:lnTo>
                    <a:pt x="305237" y="163709"/>
                  </a:lnTo>
                  <a:lnTo>
                    <a:pt x="260994" y="225047"/>
                  </a:lnTo>
                  <a:lnTo>
                    <a:pt x="231805" y="282261"/>
                  </a:lnTo>
                  <a:lnTo>
                    <a:pt x="203508" y="344819"/>
                  </a:lnTo>
                  <a:lnTo>
                    <a:pt x="188003" y="393058"/>
                  </a:lnTo>
                  <a:lnTo>
                    <a:pt x="175999" y="448165"/>
                  </a:lnTo>
                  <a:lnTo>
                    <a:pt x="165034" y="503358"/>
                  </a:lnTo>
                  <a:lnTo>
                    <a:pt x="154376" y="562345"/>
                  </a:lnTo>
                  <a:lnTo>
                    <a:pt x="149398" y="624276"/>
                  </a:lnTo>
                  <a:lnTo>
                    <a:pt x="142334" y="681491"/>
                  </a:lnTo>
                  <a:lnTo>
                    <a:pt x="136125" y="723894"/>
                  </a:lnTo>
                  <a:lnTo>
                    <a:pt x="129467" y="767697"/>
                  </a:lnTo>
                  <a:lnTo>
                    <a:pt x="120311" y="825241"/>
                  </a:lnTo>
                  <a:lnTo>
                    <a:pt x="115908" y="876996"/>
                  </a:lnTo>
                  <a:lnTo>
                    <a:pt x="105188" y="9290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15979" y="988617"/>
            <a:ext cx="1726675" cy="917042"/>
            <a:chOff x="915979" y="988617"/>
            <a:chExt cx="1726675" cy="917042"/>
          </a:xfrm>
        </p:grpSpPr>
        <p:sp>
          <p:nvSpPr>
            <p:cNvPr id="2" name="Freeform 1"/>
            <p:cNvSpPr/>
            <p:nvPr/>
          </p:nvSpPr>
          <p:spPr>
            <a:xfrm>
              <a:off x="1135095" y="988617"/>
              <a:ext cx="244139" cy="424115"/>
            </a:xfrm>
            <a:custGeom>
              <a:avLst/>
              <a:gdLst/>
              <a:ahLst/>
              <a:cxnLst/>
              <a:rect l="0" t="0" r="0" b="0"/>
              <a:pathLst>
                <a:path w="244139" h="424115">
                  <a:moveTo>
                    <a:pt x="44096" y="74761"/>
                  </a:moveTo>
                  <a:lnTo>
                    <a:pt x="9768" y="135634"/>
                  </a:lnTo>
                  <a:lnTo>
                    <a:pt x="3663" y="143419"/>
                  </a:lnTo>
                  <a:lnTo>
                    <a:pt x="763" y="143929"/>
                  </a:lnTo>
                  <a:lnTo>
                    <a:pt x="0" y="139591"/>
                  </a:lnTo>
                  <a:lnTo>
                    <a:pt x="4061" y="88584"/>
                  </a:lnTo>
                  <a:lnTo>
                    <a:pt x="25667" y="41992"/>
                  </a:lnTo>
                  <a:lnTo>
                    <a:pt x="39415" y="27831"/>
                  </a:lnTo>
                  <a:lnTo>
                    <a:pt x="79745" y="427"/>
                  </a:lnTo>
                  <a:lnTo>
                    <a:pt x="98545" y="0"/>
                  </a:lnTo>
                  <a:lnTo>
                    <a:pt x="115479" y="6829"/>
                  </a:lnTo>
                  <a:lnTo>
                    <a:pt x="145414" y="30277"/>
                  </a:lnTo>
                  <a:lnTo>
                    <a:pt x="161204" y="56121"/>
                  </a:lnTo>
                  <a:lnTo>
                    <a:pt x="184282" y="117087"/>
                  </a:lnTo>
                  <a:lnTo>
                    <a:pt x="197306" y="174672"/>
                  </a:lnTo>
                  <a:lnTo>
                    <a:pt x="201092" y="232320"/>
                  </a:lnTo>
                  <a:lnTo>
                    <a:pt x="196250" y="283178"/>
                  </a:lnTo>
                  <a:lnTo>
                    <a:pt x="177549" y="340809"/>
                  </a:lnTo>
                  <a:lnTo>
                    <a:pt x="158897" y="374688"/>
                  </a:lnTo>
                  <a:lnTo>
                    <a:pt x="135433" y="399545"/>
                  </a:lnTo>
                  <a:lnTo>
                    <a:pt x="106254" y="418608"/>
                  </a:lnTo>
                  <a:lnTo>
                    <a:pt x="96063" y="423315"/>
                  </a:lnTo>
                  <a:lnTo>
                    <a:pt x="85760" y="424114"/>
                  </a:lnTo>
                  <a:lnTo>
                    <a:pt x="64953" y="418762"/>
                  </a:lnTo>
                  <a:lnTo>
                    <a:pt x="47127" y="405465"/>
                  </a:lnTo>
                  <a:lnTo>
                    <a:pt x="32575" y="387857"/>
                  </a:lnTo>
                  <a:lnTo>
                    <a:pt x="22208" y="368332"/>
                  </a:lnTo>
                  <a:lnTo>
                    <a:pt x="15384" y="326431"/>
                  </a:lnTo>
                  <a:lnTo>
                    <a:pt x="20027" y="303208"/>
                  </a:lnTo>
                  <a:lnTo>
                    <a:pt x="24541" y="293739"/>
                  </a:lnTo>
                  <a:lnTo>
                    <a:pt x="42034" y="280099"/>
                  </a:lnTo>
                  <a:lnTo>
                    <a:pt x="91392" y="261811"/>
                  </a:lnTo>
                  <a:lnTo>
                    <a:pt x="118539" y="263569"/>
                  </a:lnTo>
                  <a:lnTo>
                    <a:pt x="179678" y="281728"/>
                  </a:lnTo>
                  <a:lnTo>
                    <a:pt x="211001" y="293492"/>
                  </a:lnTo>
                  <a:lnTo>
                    <a:pt x="244138" y="3169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15979" y="1442404"/>
              <a:ext cx="600125" cy="40582"/>
            </a:xfrm>
            <a:custGeom>
              <a:avLst/>
              <a:gdLst/>
              <a:ahLst/>
              <a:cxnLst/>
              <a:rect l="0" t="0" r="0" b="0"/>
              <a:pathLst>
                <a:path w="600125" h="40582">
                  <a:moveTo>
                    <a:pt x="600124" y="0"/>
                  </a:moveTo>
                  <a:lnTo>
                    <a:pt x="541507" y="0"/>
                  </a:lnTo>
                  <a:lnTo>
                    <a:pt x="488503" y="1169"/>
                  </a:lnTo>
                  <a:lnTo>
                    <a:pt x="436786" y="8333"/>
                  </a:lnTo>
                  <a:lnTo>
                    <a:pt x="376527" y="15684"/>
                  </a:lnTo>
                  <a:lnTo>
                    <a:pt x="325630" y="15099"/>
                  </a:lnTo>
                  <a:lnTo>
                    <a:pt x="267916" y="24516"/>
                  </a:lnTo>
                  <a:lnTo>
                    <a:pt x="233021" y="25201"/>
                  </a:lnTo>
                  <a:lnTo>
                    <a:pt x="178610" y="35913"/>
                  </a:lnTo>
                  <a:lnTo>
                    <a:pt x="128700" y="40277"/>
                  </a:lnTo>
                  <a:lnTo>
                    <a:pt x="67839" y="40581"/>
                  </a:lnTo>
                  <a:lnTo>
                    <a:pt x="20116" y="3370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37077" y="1568892"/>
              <a:ext cx="259803" cy="336767"/>
            </a:xfrm>
            <a:custGeom>
              <a:avLst/>
              <a:gdLst/>
              <a:ahLst/>
              <a:cxnLst/>
              <a:rect l="0" t="0" r="0" b="0"/>
              <a:pathLst>
                <a:path w="259803" h="336767">
                  <a:moveTo>
                    <a:pt x="0" y="41968"/>
                  </a:moveTo>
                  <a:lnTo>
                    <a:pt x="17981" y="26327"/>
                  </a:lnTo>
                  <a:lnTo>
                    <a:pt x="34898" y="18249"/>
                  </a:lnTo>
                  <a:lnTo>
                    <a:pt x="83929" y="10766"/>
                  </a:lnTo>
                  <a:lnTo>
                    <a:pt x="145607" y="2356"/>
                  </a:lnTo>
                  <a:lnTo>
                    <a:pt x="203197" y="348"/>
                  </a:lnTo>
                  <a:lnTo>
                    <a:pt x="245560" y="0"/>
                  </a:lnTo>
                  <a:lnTo>
                    <a:pt x="253784" y="3461"/>
                  </a:lnTo>
                  <a:lnTo>
                    <a:pt x="258097" y="9277"/>
                  </a:lnTo>
                  <a:lnTo>
                    <a:pt x="259802" y="16665"/>
                  </a:lnTo>
                  <a:lnTo>
                    <a:pt x="255458" y="34231"/>
                  </a:lnTo>
                  <a:lnTo>
                    <a:pt x="239858" y="60732"/>
                  </a:lnTo>
                  <a:lnTo>
                    <a:pt x="223538" y="86522"/>
                  </a:lnTo>
                  <a:lnTo>
                    <a:pt x="195467" y="138215"/>
                  </a:lnTo>
                  <a:lnTo>
                    <a:pt x="161297" y="198474"/>
                  </a:lnTo>
                  <a:lnTo>
                    <a:pt x="137777" y="252350"/>
                  </a:lnTo>
                  <a:lnTo>
                    <a:pt x="115893" y="312573"/>
                  </a:lnTo>
                  <a:lnTo>
                    <a:pt x="105285" y="3367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31958" y="1379233"/>
              <a:ext cx="115815" cy="157928"/>
            </a:xfrm>
            <a:custGeom>
              <a:avLst/>
              <a:gdLst/>
              <a:ahLst/>
              <a:cxnLst/>
              <a:rect l="0" t="0" r="0" b="0"/>
              <a:pathLst>
                <a:path w="115815" h="157928">
                  <a:moveTo>
                    <a:pt x="115814" y="0"/>
                  </a:moveTo>
                  <a:lnTo>
                    <a:pt x="63274" y="60873"/>
                  </a:lnTo>
                  <a:lnTo>
                    <a:pt x="21066" y="11965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21430" y="1389761"/>
              <a:ext cx="136871" cy="84229"/>
            </a:xfrm>
            <a:custGeom>
              <a:avLst/>
              <a:gdLst/>
              <a:ahLst/>
              <a:cxnLst/>
              <a:rect l="0" t="0" r="0" b="0"/>
              <a:pathLst>
                <a:path w="136871" h="84229">
                  <a:moveTo>
                    <a:pt x="136870" y="84228"/>
                  </a:moveTo>
                  <a:lnTo>
                    <a:pt x="112824" y="74653"/>
                  </a:lnTo>
                  <a:lnTo>
                    <a:pt x="50583" y="243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32041" y="996152"/>
              <a:ext cx="297185" cy="367255"/>
            </a:xfrm>
            <a:custGeom>
              <a:avLst/>
              <a:gdLst/>
              <a:ahLst/>
              <a:cxnLst/>
              <a:rect l="0" t="0" r="0" b="0"/>
              <a:pathLst>
                <a:path w="297185" h="367255">
                  <a:moveTo>
                    <a:pt x="0" y="25112"/>
                  </a:moveTo>
                  <a:lnTo>
                    <a:pt x="0" y="47469"/>
                  </a:lnTo>
                  <a:lnTo>
                    <a:pt x="1170" y="50545"/>
                  </a:lnTo>
                  <a:lnTo>
                    <a:pt x="3120" y="49086"/>
                  </a:lnTo>
                  <a:lnTo>
                    <a:pt x="20244" y="21529"/>
                  </a:lnTo>
                  <a:lnTo>
                    <a:pt x="28703" y="15704"/>
                  </a:lnTo>
                  <a:lnTo>
                    <a:pt x="89207" y="0"/>
                  </a:lnTo>
                  <a:lnTo>
                    <a:pt x="100415" y="182"/>
                  </a:lnTo>
                  <a:lnTo>
                    <a:pt x="119108" y="6623"/>
                  </a:lnTo>
                  <a:lnTo>
                    <a:pt x="142786" y="23403"/>
                  </a:lnTo>
                  <a:lnTo>
                    <a:pt x="159030" y="48782"/>
                  </a:lnTo>
                  <a:lnTo>
                    <a:pt x="165663" y="84118"/>
                  </a:lnTo>
                  <a:lnTo>
                    <a:pt x="160976" y="107489"/>
                  </a:lnTo>
                  <a:lnTo>
                    <a:pt x="138902" y="151088"/>
                  </a:lnTo>
                  <a:lnTo>
                    <a:pt x="122566" y="166109"/>
                  </a:lnTo>
                  <a:lnTo>
                    <a:pt x="109456" y="173175"/>
                  </a:lnTo>
                  <a:lnTo>
                    <a:pt x="109235" y="171784"/>
                  </a:lnTo>
                  <a:lnTo>
                    <a:pt x="111428" y="168517"/>
                  </a:lnTo>
                  <a:lnTo>
                    <a:pt x="131282" y="158329"/>
                  </a:lnTo>
                  <a:lnTo>
                    <a:pt x="170569" y="153491"/>
                  </a:lnTo>
                  <a:lnTo>
                    <a:pt x="208077" y="157647"/>
                  </a:lnTo>
                  <a:lnTo>
                    <a:pt x="227399" y="166294"/>
                  </a:lnTo>
                  <a:lnTo>
                    <a:pt x="264457" y="196499"/>
                  </a:lnTo>
                  <a:lnTo>
                    <a:pt x="283988" y="226022"/>
                  </a:lnTo>
                  <a:lnTo>
                    <a:pt x="297184" y="256996"/>
                  </a:lnTo>
                  <a:lnTo>
                    <a:pt x="295469" y="281030"/>
                  </a:lnTo>
                  <a:lnTo>
                    <a:pt x="275303" y="328997"/>
                  </a:lnTo>
                  <a:lnTo>
                    <a:pt x="256108" y="347735"/>
                  </a:lnTo>
                  <a:lnTo>
                    <a:pt x="244438" y="356008"/>
                  </a:lnTo>
                  <a:lnTo>
                    <a:pt x="215874" y="365199"/>
                  </a:lnTo>
                  <a:lnTo>
                    <a:pt x="173147" y="367254"/>
                  </a:lnTo>
                  <a:lnTo>
                    <a:pt x="127269" y="357468"/>
                  </a:lnTo>
                  <a:lnTo>
                    <a:pt x="80061" y="327282"/>
                  </a:lnTo>
                  <a:lnTo>
                    <a:pt x="63171" y="3199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05699" y="1379233"/>
              <a:ext cx="536955" cy="47122"/>
            </a:xfrm>
            <a:custGeom>
              <a:avLst/>
              <a:gdLst/>
              <a:ahLst/>
              <a:cxnLst/>
              <a:rect l="0" t="0" r="0" b="0"/>
              <a:pathLst>
                <a:path w="536955" h="47122">
                  <a:moveTo>
                    <a:pt x="536954" y="0"/>
                  </a:moveTo>
                  <a:lnTo>
                    <a:pt x="531364" y="16767"/>
                  </a:lnTo>
                  <a:lnTo>
                    <a:pt x="523869" y="20537"/>
                  </a:lnTo>
                  <a:lnTo>
                    <a:pt x="469811" y="24420"/>
                  </a:lnTo>
                  <a:lnTo>
                    <a:pt x="408397" y="30170"/>
                  </a:lnTo>
                  <a:lnTo>
                    <a:pt x="352376" y="39711"/>
                  </a:lnTo>
                  <a:lnTo>
                    <a:pt x="316148" y="47121"/>
                  </a:lnTo>
                  <a:lnTo>
                    <a:pt x="259458" y="43449"/>
                  </a:lnTo>
                  <a:lnTo>
                    <a:pt x="209457" y="42510"/>
                  </a:lnTo>
                  <a:lnTo>
                    <a:pt x="151339" y="36603"/>
                  </a:lnTo>
                  <a:lnTo>
                    <a:pt x="91592" y="38642"/>
                  </a:lnTo>
                  <a:lnTo>
                    <a:pt x="40449" y="3332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95171" y="1410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53592" y="1521038"/>
              <a:ext cx="329034" cy="330821"/>
            </a:xfrm>
            <a:custGeom>
              <a:avLst/>
              <a:gdLst/>
              <a:ahLst/>
              <a:cxnLst/>
              <a:rect l="0" t="0" r="0" b="0"/>
              <a:pathLst>
                <a:path w="329034" h="330821">
                  <a:moveTo>
                    <a:pt x="241661" y="26651"/>
                  </a:moveTo>
                  <a:lnTo>
                    <a:pt x="236072" y="9883"/>
                  </a:lnTo>
                  <a:lnTo>
                    <a:pt x="230916" y="6114"/>
                  </a:lnTo>
                  <a:lnTo>
                    <a:pt x="223970" y="4770"/>
                  </a:lnTo>
                  <a:lnTo>
                    <a:pt x="160736" y="5485"/>
                  </a:lnTo>
                  <a:lnTo>
                    <a:pt x="111879" y="5562"/>
                  </a:lnTo>
                  <a:lnTo>
                    <a:pt x="52855" y="2468"/>
                  </a:lnTo>
                  <a:lnTo>
                    <a:pt x="38582" y="0"/>
                  </a:lnTo>
                  <a:lnTo>
                    <a:pt x="16483" y="3498"/>
                  </a:lnTo>
                  <a:lnTo>
                    <a:pt x="7315" y="7706"/>
                  </a:lnTo>
                  <a:lnTo>
                    <a:pt x="2372" y="14021"/>
                  </a:lnTo>
                  <a:lnTo>
                    <a:pt x="247" y="21740"/>
                  </a:lnTo>
                  <a:lnTo>
                    <a:pt x="0" y="30396"/>
                  </a:lnTo>
                  <a:lnTo>
                    <a:pt x="19357" y="88120"/>
                  </a:lnTo>
                  <a:lnTo>
                    <a:pt x="45187" y="142240"/>
                  </a:lnTo>
                  <a:lnTo>
                    <a:pt x="54124" y="163421"/>
                  </a:lnTo>
                  <a:lnTo>
                    <a:pt x="60484" y="169304"/>
                  </a:lnTo>
                  <a:lnTo>
                    <a:pt x="68234" y="172056"/>
                  </a:lnTo>
                  <a:lnTo>
                    <a:pt x="76910" y="172720"/>
                  </a:lnTo>
                  <a:lnTo>
                    <a:pt x="85034" y="169654"/>
                  </a:lnTo>
                  <a:lnTo>
                    <a:pt x="147700" y="129791"/>
                  </a:lnTo>
                  <a:lnTo>
                    <a:pt x="157963" y="123487"/>
                  </a:lnTo>
                  <a:lnTo>
                    <a:pt x="181846" y="119602"/>
                  </a:lnTo>
                  <a:lnTo>
                    <a:pt x="229716" y="126640"/>
                  </a:lnTo>
                  <a:lnTo>
                    <a:pt x="256710" y="141545"/>
                  </a:lnTo>
                  <a:lnTo>
                    <a:pt x="310169" y="190361"/>
                  </a:lnTo>
                  <a:lnTo>
                    <a:pt x="326821" y="217877"/>
                  </a:lnTo>
                  <a:lnTo>
                    <a:pt x="329033" y="237982"/>
                  </a:lnTo>
                  <a:lnTo>
                    <a:pt x="320921" y="279485"/>
                  </a:lnTo>
                  <a:lnTo>
                    <a:pt x="315558" y="287624"/>
                  </a:lnTo>
                  <a:lnTo>
                    <a:pt x="277476" y="318800"/>
                  </a:lnTo>
                  <a:lnTo>
                    <a:pt x="253679" y="326120"/>
                  </a:lnTo>
                  <a:lnTo>
                    <a:pt x="190743" y="330820"/>
                  </a:lnTo>
                  <a:lnTo>
                    <a:pt x="144946" y="326045"/>
                  </a:lnTo>
                  <a:lnTo>
                    <a:pt x="119128" y="314133"/>
                  </a:lnTo>
                  <a:lnTo>
                    <a:pt x="73206" y="2898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158549" y="1273948"/>
            <a:ext cx="252685" cy="94757"/>
            <a:chOff x="3158549" y="1273948"/>
            <a:chExt cx="252685" cy="94757"/>
          </a:xfrm>
        </p:grpSpPr>
        <p:sp>
          <p:nvSpPr>
            <p:cNvPr id="12" name="Freeform 11"/>
            <p:cNvSpPr/>
            <p:nvPr/>
          </p:nvSpPr>
          <p:spPr>
            <a:xfrm>
              <a:off x="3158549" y="1273948"/>
              <a:ext cx="178985" cy="17148"/>
            </a:xfrm>
            <a:custGeom>
              <a:avLst/>
              <a:gdLst/>
              <a:ahLst/>
              <a:cxnLst/>
              <a:rect l="0" t="0" r="0" b="0"/>
              <a:pathLst>
                <a:path w="178985" h="17148">
                  <a:moveTo>
                    <a:pt x="178984" y="10528"/>
                  </a:moveTo>
                  <a:lnTo>
                    <a:pt x="136293" y="13648"/>
                  </a:lnTo>
                  <a:lnTo>
                    <a:pt x="114387" y="16594"/>
                  </a:lnTo>
                  <a:lnTo>
                    <a:pt x="62196" y="15193"/>
                  </a:lnTo>
                  <a:lnTo>
                    <a:pt x="48483" y="17147"/>
                  </a:lnTo>
                  <a:lnTo>
                    <a:pt x="27007" y="130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11191" y="1326590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6167" y="17959"/>
                  </a:lnTo>
                  <a:lnTo>
                    <a:pt x="101923" y="28547"/>
                  </a:lnTo>
                  <a:lnTo>
                    <a:pt x="48469" y="3098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537575" y="821222"/>
            <a:ext cx="531714" cy="856857"/>
            <a:chOff x="3537575" y="821222"/>
            <a:chExt cx="531714" cy="856857"/>
          </a:xfrm>
        </p:grpSpPr>
        <p:sp>
          <p:nvSpPr>
            <p:cNvPr id="15" name="Freeform 14"/>
            <p:cNvSpPr/>
            <p:nvPr/>
          </p:nvSpPr>
          <p:spPr>
            <a:xfrm>
              <a:off x="3697640" y="821222"/>
              <a:ext cx="214877" cy="389578"/>
            </a:xfrm>
            <a:custGeom>
              <a:avLst/>
              <a:gdLst/>
              <a:ahLst/>
              <a:cxnLst/>
              <a:rect l="0" t="0" r="0" b="0"/>
              <a:pathLst>
                <a:path w="214877" h="389578">
                  <a:moveTo>
                    <a:pt x="197904" y="0"/>
                  </a:moveTo>
                  <a:lnTo>
                    <a:pt x="144029" y="44322"/>
                  </a:lnTo>
                  <a:lnTo>
                    <a:pt x="83152" y="106649"/>
                  </a:lnTo>
                  <a:lnTo>
                    <a:pt x="51408" y="158890"/>
                  </a:lnTo>
                  <a:lnTo>
                    <a:pt x="23934" y="221009"/>
                  </a:lnTo>
                  <a:lnTo>
                    <a:pt x="5079" y="282640"/>
                  </a:lnTo>
                  <a:lnTo>
                    <a:pt x="0" y="320962"/>
                  </a:lnTo>
                  <a:lnTo>
                    <a:pt x="5052" y="345031"/>
                  </a:lnTo>
                  <a:lnTo>
                    <a:pt x="21049" y="375193"/>
                  </a:lnTo>
                  <a:lnTo>
                    <a:pt x="27358" y="383490"/>
                  </a:lnTo>
                  <a:lnTo>
                    <a:pt x="35074" y="387851"/>
                  </a:lnTo>
                  <a:lnTo>
                    <a:pt x="53005" y="389577"/>
                  </a:lnTo>
                  <a:lnTo>
                    <a:pt x="113895" y="374903"/>
                  </a:lnTo>
                  <a:lnTo>
                    <a:pt x="145326" y="359217"/>
                  </a:lnTo>
                  <a:lnTo>
                    <a:pt x="160108" y="343316"/>
                  </a:lnTo>
                  <a:lnTo>
                    <a:pt x="205175" y="282565"/>
                  </a:lnTo>
                  <a:lnTo>
                    <a:pt x="212834" y="259335"/>
                  </a:lnTo>
                  <a:lnTo>
                    <a:pt x="214876" y="246590"/>
                  </a:lnTo>
                  <a:lnTo>
                    <a:pt x="210906" y="226189"/>
                  </a:lnTo>
                  <a:lnTo>
                    <a:pt x="206572" y="217473"/>
                  </a:lnTo>
                  <a:lnTo>
                    <a:pt x="199003" y="211663"/>
                  </a:lnTo>
                  <a:lnTo>
                    <a:pt x="178115" y="205207"/>
                  </a:lnTo>
                  <a:lnTo>
                    <a:pt x="145637" y="207161"/>
                  </a:lnTo>
                  <a:lnTo>
                    <a:pt x="104391" y="219472"/>
                  </a:lnTo>
                  <a:lnTo>
                    <a:pt x="65169" y="249885"/>
                  </a:lnTo>
                  <a:lnTo>
                    <a:pt x="39976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37575" y="1231834"/>
              <a:ext cx="515897" cy="84229"/>
            </a:xfrm>
            <a:custGeom>
              <a:avLst/>
              <a:gdLst/>
              <a:ahLst/>
              <a:cxnLst/>
              <a:rect l="0" t="0" r="0" b="0"/>
              <a:pathLst>
                <a:path w="515897" h="84229">
                  <a:moveTo>
                    <a:pt x="515896" y="0"/>
                  </a:moveTo>
                  <a:lnTo>
                    <a:pt x="504718" y="11178"/>
                  </a:lnTo>
                  <a:lnTo>
                    <a:pt x="463169" y="27511"/>
                  </a:lnTo>
                  <a:lnTo>
                    <a:pt x="406781" y="38883"/>
                  </a:lnTo>
                  <a:lnTo>
                    <a:pt x="363073" y="38037"/>
                  </a:lnTo>
                  <a:lnTo>
                    <a:pt x="339181" y="35622"/>
                  </a:lnTo>
                  <a:lnTo>
                    <a:pt x="278979" y="46617"/>
                  </a:lnTo>
                  <a:lnTo>
                    <a:pt x="224256" y="51452"/>
                  </a:lnTo>
                  <a:lnTo>
                    <a:pt x="168386" y="52407"/>
                  </a:lnTo>
                  <a:lnTo>
                    <a:pt x="112290" y="52596"/>
                  </a:lnTo>
                  <a:lnTo>
                    <a:pt x="57319" y="6220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69160" y="1418641"/>
              <a:ext cx="237665" cy="259438"/>
            </a:xfrm>
            <a:custGeom>
              <a:avLst/>
              <a:gdLst/>
              <a:ahLst/>
              <a:cxnLst/>
              <a:rect l="0" t="0" r="0" b="0"/>
              <a:pathLst>
                <a:path w="237665" h="259438">
                  <a:moveTo>
                    <a:pt x="0" y="86934"/>
                  </a:moveTo>
                  <a:lnTo>
                    <a:pt x="5590" y="70166"/>
                  </a:lnTo>
                  <a:lnTo>
                    <a:pt x="17692" y="55695"/>
                  </a:lnTo>
                  <a:lnTo>
                    <a:pt x="65284" y="14233"/>
                  </a:lnTo>
                  <a:lnTo>
                    <a:pt x="90237" y="2760"/>
                  </a:lnTo>
                  <a:lnTo>
                    <a:pt x="113805" y="0"/>
                  </a:lnTo>
                  <a:lnTo>
                    <a:pt x="157531" y="7760"/>
                  </a:lnTo>
                  <a:lnTo>
                    <a:pt x="164683" y="14264"/>
                  </a:lnTo>
                  <a:lnTo>
                    <a:pt x="172628" y="33969"/>
                  </a:lnTo>
                  <a:lnTo>
                    <a:pt x="169921" y="55205"/>
                  </a:lnTo>
                  <a:lnTo>
                    <a:pt x="155242" y="83772"/>
                  </a:lnTo>
                  <a:lnTo>
                    <a:pt x="141526" y="98397"/>
                  </a:lnTo>
                  <a:lnTo>
                    <a:pt x="93983" y="121227"/>
                  </a:lnTo>
                  <a:lnTo>
                    <a:pt x="91901" y="123834"/>
                  </a:lnTo>
                  <a:lnTo>
                    <a:pt x="95193" y="125572"/>
                  </a:lnTo>
                  <a:lnTo>
                    <a:pt x="146720" y="130930"/>
                  </a:lnTo>
                  <a:lnTo>
                    <a:pt x="184503" y="145723"/>
                  </a:lnTo>
                  <a:lnTo>
                    <a:pt x="226996" y="178528"/>
                  </a:lnTo>
                  <a:lnTo>
                    <a:pt x="235418" y="198612"/>
                  </a:lnTo>
                  <a:lnTo>
                    <a:pt x="237664" y="210519"/>
                  </a:lnTo>
                  <a:lnTo>
                    <a:pt x="233920" y="233107"/>
                  </a:lnTo>
                  <a:lnTo>
                    <a:pt x="229646" y="244044"/>
                  </a:lnTo>
                  <a:lnTo>
                    <a:pt x="222118" y="251335"/>
                  </a:lnTo>
                  <a:lnTo>
                    <a:pt x="201274" y="259437"/>
                  </a:lnTo>
                  <a:lnTo>
                    <a:pt x="149766" y="257402"/>
                  </a:lnTo>
                  <a:lnTo>
                    <a:pt x="94531" y="255787"/>
                  </a:lnTo>
                  <a:lnTo>
                    <a:pt x="44149" y="249879"/>
                  </a:lnTo>
                  <a:lnTo>
                    <a:pt x="0" y="234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55191" y="1410818"/>
              <a:ext cx="214098" cy="263214"/>
            </a:xfrm>
            <a:custGeom>
              <a:avLst/>
              <a:gdLst/>
              <a:ahLst/>
              <a:cxnLst/>
              <a:rect l="0" t="0" r="0" b="0"/>
              <a:pathLst>
                <a:path w="214098" h="263214">
                  <a:moveTo>
                    <a:pt x="177223" y="0"/>
                  </a:moveTo>
                  <a:lnTo>
                    <a:pt x="171634" y="16768"/>
                  </a:lnTo>
                  <a:lnTo>
                    <a:pt x="159531" y="28120"/>
                  </a:lnTo>
                  <a:lnTo>
                    <a:pt x="141284" y="35894"/>
                  </a:lnTo>
                  <a:lnTo>
                    <a:pt x="105873" y="39101"/>
                  </a:lnTo>
                  <a:lnTo>
                    <a:pt x="71465" y="31993"/>
                  </a:lnTo>
                  <a:lnTo>
                    <a:pt x="33323" y="19098"/>
                  </a:lnTo>
                  <a:lnTo>
                    <a:pt x="10323" y="19407"/>
                  </a:lnTo>
                  <a:lnTo>
                    <a:pt x="3955" y="23466"/>
                  </a:lnTo>
                  <a:lnTo>
                    <a:pt x="880" y="29682"/>
                  </a:lnTo>
                  <a:lnTo>
                    <a:pt x="0" y="37336"/>
                  </a:lnTo>
                  <a:lnTo>
                    <a:pt x="5260" y="55198"/>
                  </a:lnTo>
                  <a:lnTo>
                    <a:pt x="22113" y="95262"/>
                  </a:lnTo>
                  <a:lnTo>
                    <a:pt x="27539" y="132081"/>
                  </a:lnTo>
                  <a:lnTo>
                    <a:pt x="30640" y="138357"/>
                  </a:lnTo>
                  <a:lnTo>
                    <a:pt x="35047" y="140201"/>
                  </a:lnTo>
                  <a:lnTo>
                    <a:pt x="86969" y="128830"/>
                  </a:lnTo>
                  <a:lnTo>
                    <a:pt x="122795" y="130199"/>
                  </a:lnTo>
                  <a:lnTo>
                    <a:pt x="183054" y="145567"/>
                  </a:lnTo>
                  <a:lnTo>
                    <a:pt x="201652" y="156724"/>
                  </a:lnTo>
                  <a:lnTo>
                    <a:pt x="207547" y="165314"/>
                  </a:lnTo>
                  <a:lnTo>
                    <a:pt x="214097" y="187337"/>
                  </a:lnTo>
                  <a:lnTo>
                    <a:pt x="212195" y="220454"/>
                  </a:lnTo>
                  <a:lnTo>
                    <a:pt x="207557" y="228858"/>
                  </a:lnTo>
                  <a:lnTo>
                    <a:pt x="193044" y="241315"/>
                  </a:lnTo>
                  <a:lnTo>
                    <a:pt x="165143" y="254905"/>
                  </a:lnTo>
                  <a:lnTo>
                    <a:pt x="144948" y="256401"/>
                  </a:lnTo>
                  <a:lnTo>
                    <a:pt x="124274" y="255506"/>
                  </a:lnTo>
                  <a:lnTo>
                    <a:pt x="71938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126549" y="2765117"/>
            <a:ext cx="1968830" cy="909329"/>
            <a:chOff x="1126549" y="2765117"/>
            <a:chExt cx="1968830" cy="909329"/>
          </a:xfrm>
        </p:grpSpPr>
        <p:sp>
          <p:nvSpPr>
            <p:cNvPr id="20" name="Freeform 19"/>
            <p:cNvSpPr/>
            <p:nvPr/>
          </p:nvSpPr>
          <p:spPr>
            <a:xfrm>
              <a:off x="1263419" y="2845553"/>
              <a:ext cx="115815" cy="144541"/>
            </a:xfrm>
            <a:custGeom>
              <a:avLst/>
              <a:gdLst/>
              <a:ahLst/>
              <a:cxnLst/>
              <a:rect l="0" t="0" r="0" b="0"/>
              <a:pathLst>
                <a:path w="115815" h="144541">
                  <a:moveTo>
                    <a:pt x="0" y="18198"/>
                  </a:moveTo>
                  <a:lnTo>
                    <a:pt x="5589" y="1430"/>
                  </a:lnTo>
                  <a:lnTo>
                    <a:pt x="8406" y="0"/>
                  </a:lnTo>
                  <a:lnTo>
                    <a:pt x="11453" y="2557"/>
                  </a:lnTo>
                  <a:lnTo>
                    <a:pt x="56599" y="63057"/>
                  </a:lnTo>
                  <a:lnTo>
                    <a:pt x="102192" y="121243"/>
                  </a:lnTo>
                  <a:lnTo>
                    <a:pt x="115814" y="144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295005" y="2811108"/>
              <a:ext cx="231628" cy="431670"/>
            </a:xfrm>
            <a:custGeom>
              <a:avLst/>
              <a:gdLst/>
              <a:ahLst/>
              <a:cxnLst/>
              <a:rect l="0" t="0" r="0" b="0"/>
              <a:pathLst>
                <a:path w="231628" h="431670">
                  <a:moveTo>
                    <a:pt x="231627" y="0"/>
                  </a:moveTo>
                  <a:lnTo>
                    <a:pt x="211383" y="43963"/>
                  </a:lnTo>
                  <a:lnTo>
                    <a:pt x="171728" y="105448"/>
                  </a:lnTo>
                  <a:lnTo>
                    <a:pt x="143842" y="155837"/>
                  </a:lnTo>
                  <a:lnTo>
                    <a:pt x="108788" y="213617"/>
                  </a:lnTo>
                  <a:lnTo>
                    <a:pt x="78912" y="266734"/>
                  </a:lnTo>
                  <a:lnTo>
                    <a:pt x="46653" y="320060"/>
                  </a:lnTo>
                  <a:lnTo>
                    <a:pt x="18920" y="374484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26549" y="3189891"/>
              <a:ext cx="484312" cy="73944"/>
            </a:xfrm>
            <a:custGeom>
              <a:avLst/>
              <a:gdLst/>
              <a:ahLst/>
              <a:cxnLst/>
              <a:rect l="0" t="0" r="0" b="0"/>
              <a:pathLst>
                <a:path w="484312" h="73944">
                  <a:moveTo>
                    <a:pt x="484311" y="21300"/>
                  </a:moveTo>
                  <a:lnTo>
                    <a:pt x="478721" y="4533"/>
                  </a:lnTo>
                  <a:lnTo>
                    <a:pt x="471226" y="763"/>
                  </a:lnTo>
                  <a:lnTo>
                    <a:pt x="417168" y="0"/>
                  </a:lnTo>
                  <a:lnTo>
                    <a:pt x="355754" y="5784"/>
                  </a:lnTo>
                  <a:lnTo>
                    <a:pt x="296223" y="18192"/>
                  </a:lnTo>
                  <a:lnTo>
                    <a:pt x="240628" y="27269"/>
                  </a:lnTo>
                  <a:lnTo>
                    <a:pt x="187760" y="31647"/>
                  </a:lnTo>
                  <a:lnTo>
                    <a:pt x="127382" y="39895"/>
                  </a:lnTo>
                  <a:lnTo>
                    <a:pt x="75984" y="47460"/>
                  </a:lnTo>
                  <a:lnTo>
                    <a:pt x="14050" y="68838"/>
                  </a:lnTo>
                  <a:lnTo>
                    <a:pt x="0" y="739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508009" y="3379647"/>
              <a:ext cx="18624" cy="294799"/>
            </a:xfrm>
            <a:custGeom>
              <a:avLst/>
              <a:gdLst/>
              <a:ahLst/>
              <a:cxnLst/>
              <a:rect l="0" t="0" r="0" b="0"/>
              <a:pathLst>
                <a:path w="18624" h="294799">
                  <a:moveTo>
                    <a:pt x="18623" y="0"/>
                  </a:moveTo>
                  <a:lnTo>
                    <a:pt x="3968" y="55141"/>
                  </a:lnTo>
                  <a:lnTo>
                    <a:pt x="0" y="112104"/>
                  </a:lnTo>
                  <a:lnTo>
                    <a:pt x="6149" y="168417"/>
                  </a:lnTo>
                  <a:lnTo>
                    <a:pt x="7518" y="216798"/>
                  </a:lnTo>
                  <a:lnTo>
                    <a:pt x="11043" y="263108"/>
                  </a:lnTo>
                  <a:lnTo>
                    <a:pt x="1862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343354" y="3442818"/>
              <a:ext cx="183279" cy="151023"/>
            </a:xfrm>
            <a:custGeom>
              <a:avLst/>
              <a:gdLst/>
              <a:ahLst/>
              <a:cxnLst/>
              <a:rect l="0" t="0" r="0" b="0"/>
              <a:pathLst>
                <a:path w="183279" h="151023">
                  <a:moveTo>
                    <a:pt x="183278" y="105285"/>
                  </a:moveTo>
                  <a:lnTo>
                    <a:pt x="166510" y="99696"/>
                  </a:lnTo>
                  <a:lnTo>
                    <a:pt x="148919" y="103191"/>
                  </a:lnTo>
                  <a:lnTo>
                    <a:pt x="88278" y="129278"/>
                  </a:lnTo>
                  <a:lnTo>
                    <a:pt x="46359" y="149409"/>
                  </a:lnTo>
                  <a:lnTo>
                    <a:pt x="25329" y="151022"/>
                  </a:lnTo>
                  <a:lnTo>
                    <a:pt x="14807" y="149815"/>
                  </a:lnTo>
                  <a:lnTo>
                    <a:pt x="7793" y="143160"/>
                  </a:lnTo>
                  <a:lnTo>
                    <a:pt x="0" y="120169"/>
                  </a:lnTo>
                  <a:lnTo>
                    <a:pt x="2775" y="96693"/>
                  </a:lnTo>
                  <a:lnTo>
                    <a:pt x="22811" y="42369"/>
                  </a:lnTo>
                  <a:lnTo>
                    <a:pt x="464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63544" y="3200663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84228" y="0"/>
                  </a:moveTo>
                  <a:lnTo>
                    <a:pt x="54919" y="34897"/>
                  </a:lnTo>
                  <a:lnTo>
                    <a:pt x="20894" y="8675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863544" y="3200663"/>
              <a:ext cx="126343" cy="84229"/>
            </a:xfrm>
            <a:custGeom>
              <a:avLst/>
              <a:gdLst/>
              <a:ahLst/>
              <a:cxnLst/>
              <a:rect l="0" t="0" r="0" b="0"/>
              <a:pathLst>
                <a:path w="126343" h="84229">
                  <a:moveTo>
                    <a:pt x="126342" y="84228"/>
                  </a:moveTo>
                  <a:lnTo>
                    <a:pt x="102295" y="74652"/>
                  </a:lnTo>
                  <a:lnTo>
                    <a:pt x="44339" y="22897"/>
                  </a:lnTo>
                  <a:lnTo>
                    <a:pt x="29065" y="101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77449" y="2765117"/>
              <a:ext cx="154634" cy="382002"/>
            </a:xfrm>
            <a:custGeom>
              <a:avLst/>
              <a:gdLst/>
              <a:ahLst/>
              <a:cxnLst/>
              <a:rect l="0" t="0" r="0" b="0"/>
              <a:pathLst>
                <a:path w="154634" h="382002">
                  <a:moveTo>
                    <a:pt x="154633" y="67048"/>
                  </a:moveTo>
                  <a:lnTo>
                    <a:pt x="149044" y="83816"/>
                  </a:lnTo>
                  <a:lnTo>
                    <a:pt x="136942" y="98287"/>
                  </a:lnTo>
                  <a:lnTo>
                    <a:pt x="75091" y="152170"/>
                  </a:lnTo>
                  <a:lnTo>
                    <a:pt x="53856" y="183127"/>
                  </a:lnTo>
                  <a:lnTo>
                    <a:pt x="36201" y="225028"/>
                  </a:lnTo>
                  <a:lnTo>
                    <a:pt x="29854" y="276676"/>
                  </a:lnTo>
                  <a:lnTo>
                    <a:pt x="31720" y="338870"/>
                  </a:lnTo>
                  <a:lnTo>
                    <a:pt x="34087" y="353548"/>
                  </a:lnTo>
                  <a:lnTo>
                    <a:pt x="39174" y="364503"/>
                  </a:lnTo>
                  <a:lnTo>
                    <a:pt x="54185" y="379795"/>
                  </a:lnTo>
                  <a:lnTo>
                    <a:pt x="64271" y="382001"/>
                  </a:lnTo>
                  <a:lnTo>
                    <a:pt x="87956" y="378213"/>
                  </a:lnTo>
                  <a:lnTo>
                    <a:pt x="116420" y="362926"/>
                  </a:lnTo>
                  <a:lnTo>
                    <a:pt x="139671" y="332401"/>
                  </a:lnTo>
                  <a:lnTo>
                    <a:pt x="150200" y="293720"/>
                  </a:lnTo>
                  <a:lnTo>
                    <a:pt x="147731" y="258213"/>
                  </a:lnTo>
                  <a:lnTo>
                    <a:pt x="139477" y="239358"/>
                  </a:lnTo>
                  <a:lnTo>
                    <a:pt x="115115" y="208190"/>
                  </a:lnTo>
                  <a:lnTo>
                    <a:pt x="59181" y="159792"/>
                  </a:lnTo>
                  <a:lnTo>
                    <a:pt x="19965" y="119293"/>
                  </a:lnTo>
                  <a:lnTo>
                    <a:pt x="7823" y="98457"/>
                  </a:lnTo>
                  <a:lnTo>
                    <a:pt x="0" y="61407"/>
                  </a:lnTo>
                  <a:lnTo>
                    <a:pt x="4409" y="40754"/>
                  </a:lnTo>
                  <a:lnTo>
                    <a:pt x="8860" y="31972"/>
                  </a:lnTo>
                  <a:lnTo>
                    <a:pt x="23165" y="19093"/>
                  </a:lnTo>
                  <a:lnTo>
                    <a:pt x="60944" y="1294"/>
                  </a:lnTo>
                  <a:lnTo>
                    <a:pt x="81408" y="0"/>
                  </a:lnTo>
                  <a:lnTo>
                    <a:pt x="102202" y="4494"/>
                  </a:lnTo>
                  <a:lnTo>
                    <a:pt x="154633" y="249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37285" y="3200663"/>
              <a:ext cx="473783" cy="52643"/>
            </a:xfrm>
            <a:custGeom>
              <a:avLst/>
              <a:gdLst/>
              <a:ahLst/>
              <a:cxnLst/>
              <a:rect l="0" t="0" r="0" b="0"/>
              <a:pathLst>
                <a:path w="473783" h="52643">
                  <a:moveTo>
                    <a:pt x="473782" y="0"/>
                  </a:moveTo>
                  <a:lnTo>
                    <a:pt x="462603" y="11178"/>
                  </a:lnTo>
                  <a:lnTo>
                    <a:pt x="444637" y="16666"/>
                  </a:lnTo>
                  <a:lnTo>
                    <a:pt x="394975" y="20190"/>
                  </a:lnTo>
                  <a:lnTo>
                    <a:pt x="348396" y="20800"/>
                  </a:lnTo>
                  <a:lnTo>
                    <a:pt x="291961" y="26570"/>
                  </a:lnTo>
                  <a:lnTo>
                    <a:pt x="241965" y="35689"/>
                  </a:lnTo>
                  <a:lnTo>
                    <a:pt x="191926" y="40210"/>
                  </a:lnTo>
                  <a:lnTo>
                    <a:pt x="140055" y="41550"/>
                  </a:lnTo>
                  <a:lnTo>
                    <a:pt x="78531" y="49238"/>
                  </a:lnTo>
                  <a:lnTo>
                    <a:pt x="27557" y="5197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16269" y="3400704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0" y="0"/>
                  </a:moveTo>
                  <a:lnTo>
                    <a:pt x="9065" y="58617"/>
                  </a:lnTo>
                  <a:lnTo>
                    <a:pt x="11409" y="111621"/>
                  </a:lnTo>
                  <a:lnTo>
                    <a:pt x="25145" y="167904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05782" y="3348062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8616"/>
                  </a:lnTo>
                  <a:lnTo>
                    <a:pt x="1170" y="112791"/>
                  </a:lnTo>
                  <a:lnTo>
                    <a:pt x="8333" y="168552"/>
                  </a:lnTo>
                  <a:lnTo>
                    <a:pt x="15684" y="224627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895336" y="3084849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141810" y="16768"/>
                  </a:lnTo>
                  <a:lnTo>
                    <a:pt x="129708" y="28119"/>
                  </a:lnTo>
                  <a:lnTo>
                    <a:pt x="121567" y="32784"/>
                  </a:lnTo>
                  <a:lnTo>
                    <a:pt x="100043" y="34848"/>
                  </a:lnTo>
                  <a:lnTo>
                    <a:pt x="48098" y="32230"/>
                  </a:lnTo>
                  <a:lnTo>
                    <a:pt x="26836" y="3811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95336" y="3190134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83274" y="5590"/>
                  </a:lnTo>
                  <a:lnTo>
                    <a:pt x="124596" y="1545"/>
                  </a:lnTo>
                  <a:lnTo>
                    <a:pt x="64256" y="5895"/>
                  </a:lnTo>
                  <a:lnTo>
                    <a:pt x="10888" y="182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268359" y="2396970"/>
            <a:ext cx="1300595" cy="1656502"/>
            <a:chOff x="1268359" y="2396970"/>
            <a:chExt cx="1300595" cy="1656502"/>
          </a:xfrm>
        </p:grpSpPr>
        <p:sp>
          <p:nvSpPr>
            <p:cNvPr id="34" name="Freeform 33"/>
            <p:cNvSpPr/>
            <p:nvPr/>
          </p:nvSpPr>
          <p:spPr>
            <a:xfrm>
              <a:off x="1305533" y="3358590"/>
              <a:ext cx="326385" cy="273742"/>
            </a:xfrm>
            <a:custGeom>
              <a:avLst/>
              <a:gdLst/>
              <a:ahLst/>
              <a:cxnLst/>
              <a:rect l="0" t="0" r="0" b="0"/>
              <a:pathLst>
                <a:path w="326385" h="273742">
                  <a:moveTo>
                    <a:pt x="326384" y="0"/>
                  </a:moveTo>
                  <a:lnTo>
                    <a:pt x="320795" y="16768"/>
                  </a:lnTo>
                  <a:lnTo>
                    <a:pt x="270675" y="76188"/>
                  </a:lnTo>
                  <a:lnTo>
                    <a:pt x="236004" y="105083"/>
                  </a:lnTo>
                  <a:lnTo>
                    <a:pt x="179561" y="141524"/>
                  </a:lnTo>
                  <a:lnTo>
                    <a:pt x="120829" y="184537"/>
                  </a:lnTo>
                  <a:lnTo>
                    <a:pt x="60712" y="226119"/>
                  </a:lnTo>
                  <a:lnTo>
                    <a:pt x="36342" y="23853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268359" y="3874487"/>
              <a:ext cx="5590" cy="178985"/>
            </a:xfrm>
            <a:custGeom>
              <a:avLst/>
              <a:gdLst/>
              <a:ahLst/>
              <a:cxnLst/>
              <a:rect l="0" t="0" r="0" b="0"/>
              <a:pathLst>
                <a:path w="5590" h="178985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5131" y="127783"/>
                  </a:lnTo>
                  <a:lnTo>
                    <a:pt x="5589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21513" y="2768994"/>
              <a:ext cx="347441" cy="379027"/>
            </a:xfrm>
            <a:custGeom>
              <a:avLst/>
              <a:gdLst/>
              <a:ahLst/>
              <a:cxnLst/>
              <a:rect l="0" t="0" r="0" b="0"/>
              <a:pathLst>
                <a:path w="347441" h="379027">
                  <a:moveTo>
                    <a:pt x="347440" y="0"/>
                  </a:moveTo>
                  <a:lnTo>
                    <a:pt x="341851" y="16768"/>
                  </a:lnTo>
                  <a:lnTo>
                    <a:pt x="329748" y="28120"/>
                  </a:lnTo>
                  <a:lnTo>
                    <a:pt x="290561" y="58252"/>
                  </a:lnTo>
                  <a:lnTo>
                    <a:pt x="232303" y="115218"/>
                  </a:lnTo>
                  <a:lnTo>
                    <a:pt x="197790" y="152000"/>
                  </a:lnTo>
                  <a:lnTo>
                    <a:pt x="162808" y="203739"/>
                  </a:lnTo>
                  <a:lnTo>
                    <a:pt x="109480" y="264350"/>
                  </a:lnTo>
                  <a:lnTo>
                    <a:pt x="67767" y="316814"/>
                  </a:lnTo>
                  <a:lnTo>
                    <a:pt x="55855" y="336168"/>
                  </a:lnTo>
                  <a:lnTo>
                    <a:pt x="22731" y="36453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53098" y="2396970"/>
              <a:ext cx="231628" cy="226307"/>
            </a:xfrm>
            <a:custGeom>
              <a:avLst/>
              <a:gdLst/>
              <a:ahLst/>
              <a:cxnLst/>
              <a:rect l="0" t="0" r="0" b="0"/>
              <a:pathLst>
                <a:path w="231628" h="226307">
                  <a:moveTo>
                    <a:pt x="0" y="45641"/>
                  </a:moveTo>
                  <a:lnTo>
                    <a:pt x="55659" y="6099"/>
                  </a:lnTo>
                  <a:lnTo>
                    <a:pt x="65182" y="1732"/>
                  </a:lnTo>
                  <a:lnTo>
                    <a:pt x="88242" y="0"/>
                  </a:lnTo>
                  <a:lnTo>
                    <a:pt x="111748" y="4299"/>
                  </a:lnTo>
                  <a:lnTo>
                    <a:pt x="129994" y="14009"/>
                  </a:lnTo>
                  <a:lnTo>
                    <a:pt x="153421" y="38218"/>
                  </a:lnTo>
                  <a:lnTo>
                    <a:pt x="161773" y="60669"/>
                  </a:lnTo>
                  <a:lnTo>
                    <a:pt x="167136" y="113210"/>
                  </a:lnTo>
                  <a:lnTo>
                    <a:pt x="156829" y="171176"/>
                  </a:lnTo>
                  <a:lnTo>
                    <a:pt x="149251" y="191511"/>
                  </a:lnTo>
                  <a:lnTo>
                    <a:pt x="138083" y="208348"/>
                  </a:lnTo>
                  <a:lnTo>
                    <a:pt x="122202" y="220511"/>
                  </a:lnTo>
                  <a:lnTo>
                    <a:pt x="113053" y="225392"/>
                  </a:lnTo>
                  <a:lnTo>
                    <a:pt x="104615" y="226306"/>
                  </a:lnTo>
                  <a:lnTo>
                    <a:pt x="88999" y="221083"/>
                  </a:lnTo>
                  <a:lnTo>
                    <a:pt x="67054" y="204989"/>
                  </a:lnTo>
                  <a:lnTo>
                    <a:pt x="51324" y="179813"/>
                  </a:lnTo>
                  <a:lnTo>
                    <a:pt x="50593" y="171354"/>
                  </a:lnTo>
                  <a:lnTo>
                    <a:pt x="56021" y="155716"/>
                  </a:lnTo>
                  <a:lnTo>
                    <a:pt x="91852" y="112434"/>
                  </a:lnTo>
                  <a:lnTo>
                    <a:pt x="111793" y="104572"/>
                  </a:lnTo>
                  <a:lnTo>
                    <a:pt x="135083" y="102248"/>
                  </a:lnTo>
                  <a:lnTo>
                    <a:pt x="194867" y="113306"/>
                  </a:lnTo>
                  <a:lnTo>
                    <a:pt x="231627" y="1193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632331" y="2537737"/>
            <a:ext cx="789639" cy="1105124"/>
            <a:chOff x="3632331" y="2537737"/>
            <a:chExt cx="789639" cy="1105124"/>
          </a:xfrm>
        </p:grpSpPr>
        <p:sp>
          <p:nvSpPr>
            <p:cNvPr id="39" name="Freeform 38"/>
            <p:cNvSpPr/>
            <p:nvPr/>
          </p:nvSpPr>
          <p:spPr>
            <a:xfrm>
              <a:off x="3632331" y="2537737"/>
              <a:ext cx="326385" cy="487847"/>
            </a:xfrm>
            <a:custGeom>
              <a:avLst/>
              <a:gdLst/>
              <a:ahLst/>
              <a:cxnLst/>
              <a:rect l="0" t="0" r="0" b="0"/>
              <a:pathLst>
                <a:path w="326385" h="487847">
                  <a:moveTo>
                    <a:pt x="0" y="115444"/>
                  </a:moveTo>
                  <a:lnTo>
                    <a:pt x="20244" y="65892"/>
                  </a:lnTo>
                  <a:lnTo>
                    <a:pt x="44992" y="37721"/>
                  </a:lnTo>
                  <a:lnTo>
                    <a:pt x="98255" y="8358"/>
                  </a:lnTo>
                  <a:lnTo>
                    <a:pt x="111127" y="1939"/>
                  </a:lnTo>
                  <a:lnTo>
                    <a:pt x="123218" y="0"/>
                  </a:lnTo>
                  <a:lnTo>
                    <a:pt x="178573" y="13948"/>
                  </a:lnTo>
                  <a:lnTo>
                    <a:pt x="204859" y="29869"/>
                  </a:lnTo>
                  <a:lnTo>
                    <a:pt x="217001" y="45825"/>
                  </a:lnTo>
                  <a:lnTo>
                    <a:pt x="241796" y="108393"/>
                  </a:lnTo>
                  <a:lnTo>
                    <a:pt x="250533" y="161755"/>
                  </a:lnTo>
                  <a:lnTo>
                    <a:pt x="258325" y="223421"/>
                  </a:lnTo>
                  <a:lnTo>
                    <a:pt x="251025" y="278063"/>
                  </a:lnTo>
                  <a:lnTo>
                    <a:pt x="241664" y="327404"/>
                  </a:lnTo>
                  <a:lnTo>
                    <a:pt x="222432" y="390890"/>
                  </a:lnTo>
                  <a:lnTo>
                    <a:pt x="180893" y="448074"/>
                  </a:lnTo>
                  <a:lnTo>
                    <a:pt x="164625" y="463321"/>
                  </a:lnTo>
                  <a:lnTo>
                    <a:pt x="115309" y="486584"/>
                  </a:lnTo>
                  <a:lnTo>
                    <a:pt x="94532" y="487846"/>
                  </a:lnTo>
                  <a:lnTo>
                    <a:pt x="52598" y="479123"/>
                  </a:lnTo>
                  <a:lnTo>
                    <a:pt x="26633" y="463926"/>
                  </a:lnTo>
                  <a:lnTo>
                    <a:pt x="21265" y="455390"/>
                  </a:lnTo>
                  <a:lnTo>
                    <a:pt x="15301" y="433427"/>
                  </a:lnTo>
                  <a:lnTo>
                    <a:pt x="17532" y="394755"/>
                  </a:lnTo>
                  <a:lnTo>
                    <a:pt x="31968" y="370604"/>
                  </a:lnTo>
                  <a:lnTo>
                    <a:pt x="53983" y="350511"/>
                  </a:lnTo>
                  <a:lnTo>
                    <a:pt x="114373" y="323882"/>
                  </a:lnTo>
                  <a:lnTo>
                    <a:pt x="146972" y="312384"/>
                  </a:lnTo>
                  <a:lnTo>
                    <a:pt x="184448" y="312747"/>
                  </a:lnTo>
                  <a:lnTo>
                    <a:pt x="241489" y="326578"/>
                  </a:lnTo>
                  <a:lnTo>
                    <a:pt x="299606" y="349701"/>
                  </a:lnTo>
                  <a:lnTo>
                    <a:pt x="326384" y="3575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053471" y="2842694"/>
              <a:ext cx="84229" cy="52643"/>
            </a:xfrm>
            <a:custGeom>
              <a:avLst/>
              <a:gdLst/>
              <a:ahLst/>
              <a:cxnLst/>
              <a:rect l="0" t="0" r="0" b="0"/>
              <a:pathLst>
                <a:path w="84229" h="52643">
                  <a:moveTo>
                    <a:pt x="0" y="0"/>
                  </a:moveTo>
                  <a:lnTo>
                    <a:pt x="24047" y="9575"/>
                  </a:lnTo>
                  <a:lnTo>
                    <a:pt x="84228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95585" y="2790051"/>
              <a:ext cx="157929" cy="336913"/>
            </a:xfrm>
            <a:custGeom>
              <a:avLst/>
              <a:gdLst/>
              <a:ahLst/>
              <a:cxnLst/>
              <a:rect l="0" t="0" r="0" b="0"/>
              <a:pathLst>
                <a:path w="157929" h="336913">
                  <a:moveTo>
                    <a:pt x="157928" y="0"/>
                  </a:moveTo>
                  <a:lnTo>
                    <a:pt x="128619" y="34898"/>
                  </a:lnTo>
                  <a:lnTo>
                    <a:pt x="102928" y="96117"/>
                  </a:lnTo>
                  <a:lnTo>
                    <a:pt x="76744" y="151178"/>
                  </a:lnTo>
                  <a:lnTo>
                    <a:pt x="56277" y="201048"/>
                  </a:lnTo>
                  <a:lnTo>
                    <a:pt x="30917" y="258559"/>
                  </a:lnTo>
                  <a:lnTo>
                    <a:pt x="5978" y="31896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727088" y="3116435"/>
              <a:ext cx="694882" cy="21058"/>
            </a:xfrm>
            <a:custGeom>
              <a:avLst/>
              <a:gdLst/>
              <a:ahLst/>
              <a:cxnLst/>
              <a:rect l="0" t="0" r="0" b="0"/>
              <a:pathLst>
                <a:path w="694882" h="21058">
                  <a:moveTo>
                    <a:pt x="694881" y="0"/>
                  </a:moveTo>
                  <a:lnTo>
                    <a:pt x="639740" y="14654"/>
                  </a:lnTo>
                  <a:lnTo>
                    <a:pt x="581606" y="12556"/>
                  </a:lnTo>
                  <a:lnTo>
                    <a:pt x="518131" y="10929"/>
                  </a:lnTo>
                  <a:lnTo>
                    <a:pt x="471325" y="10647"/>
                  </a:lnTo>
                  <a:lnTo>
                    <a:pt x="414285" y="16141"/>
                  </a:lnTo>
                  <a:lnTo>
                    <a:pt x="358452" y="15196"/>
                  </a:lnTo>
                  <a:lnTo>
                    <a:pt x="337127" y="17282"/>
                  </a:lnTo>
                  <a:lnTo>
                    <a:pt x="294840" y="15329"/>
                  </a:lnTo>
                  <a:lnTo>
                    <a:pt x="273760" y="17341"/>
                  </a:lnTo>
                  <a:lnTo>
                    <a:pt x="231630" y="15340"/>
                  </a:lnTo>
                  <a:lnTo>
                    <a:pt x="210572" y="17346"/>
                  </a:lnTo>
                  <a:lnTo>
                    <a:pt x="168456" y="15341"/>
                  </a:lnTo>
                  <a:lnTo>
                    <a:pt x="105068" y="20304"/>
                  </a:lnTo>
                  <a:lnTo>
                    <a:pt x="52968" y="2083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885015" y="3348062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9553" y="214917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64289" y="3284891"/>
              <a:ext cx="10240" cy="357970"/>
            </a:xfrm>
            <a:custGeom>
              <a:avLst/>
              <a:gdLst/>
              <a:ahLst/>
              <a:cxnLst/>
              <a:rect l="0" t="0" r="0" b="0"/>
              <a:pathLst>
                <a:path w="10240" h="357970">
                  <a:moveTo>
                    <a:pt x="10239" y="0"/>
                  </a:moveTo>
                  <a:lnTo>
                    <a:pt x="1174" y="58616"/>
                  </a:lnTo>
                  <a:lnTo>
                    <a:pt x="0" y="121196"/>
                  </a:lnTo>
                  <a:lnTo>
                    <a:pt x="966" y="171351"/>
                  </a:lnTo>
                  <a:lnTo>
                    <a:pt x="8061" y="230812"/>
                  </a:lnTo>
                  <a:lnTo>
                    <a:pt x="9809" y="287618"/>
                  </a:lnTo>
                  <a:lnTo>
                    <a:pt x="10183" y="345469"/>
                  </a:lnTo>
                  <a:lnTo>
                    <a:pt x="1023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5731938" y="1829044"/>
            <a:ext cx="311420" cy="536874"/>
          </a:xfrm>
          <a:custGeom>
            <a:avLst/>
            <a:gdLst/>
            <a:ahLst/>
            <a:cxnLst/>
            <a:rect l="0" t="0" r="0" b="0"/>
            <a:pathLst>
              <a:path w="311420" h="536874">
                <a:moveTo>
                  <a:pt x="16621" y="108199"/>
                </a:moveTo>
                <a:lnTo>
                  <a:pt x="18961" y="74577"/>
                </a:lnTo>
                <a:lnTo>
                  <a:pt x="33432" y="38705"/>
                </a:lnTo>
                <a:lnTo>
                  <a:pt x="45930" y="20381"/>
                </a:lnTo>
                <a:lnTo>
                  <a:pt x="62403" y="7558"/>
                </a:lnTo>
                <a:lnTo>
                  <a:pt x="71709" y="2500"/>
                </a:lnTo>
                <a:lnTo>
                  <a:pt x="91408" y="0"/>
                </a:lnTo>
                <a:lnTo>
                  <a:pt x="138239" y="7928"/>
                </a:lnTo>
                <a:lnTo>
                  <a:pt x="148002" y="14445"/>
                </a:lnTo>
                <a:lnTo>
                  <a:pt x="175198" y="58528"/>
                </a:lnTo>
                <a:lnTo>
                  <a:pt x="197164" y="117885"/>
                </a:lnTo>
                <a:lnTo>
                  <a:pt x="209065" y="168651"/>
                </a:lnTo>
                <a:lnTo>
                  <a:pt x="214412" y="226326"/>
                </a:lnTo>
                <a:lnTo>
                  <a:pt x="215995" y="282280"/>
                </a:lnTo>
                <a:lnTo>
                  <a:pt x="216465" y="330314"/>
                </a:lnTo>
                <a:lnTo>
                  <a:pt x="205426" y="385361"/>
                </a:lnTo>
                <a:lnTo>
                  <a:pt x="187337" y="440535"/>
                </a:lnTo>
                <a:lnTo>
                  <a:pt x="167160" y="482750"/>
                </a:lnTo>
                <a:lnTo>
                  <a:pt x="140774" y="511895"/>
                </a:lnTo>
                <a:lnTo>
                  <a:pt x="110729" y="529760"/>
                </a:lnTo>
                <a:lnTo>
                  <a:pt x="74011" y="536873"/>
                </a:lnTo>
                <a:lnTo>
                  <a:pt x="39085" y="533391"/>
                </a:lnTo>
                <a:lnTo>
                  <a:pt x="20366" y="521781"/>
                </a:lnTo>
                <a:lnTo>
                  <a:pt x="12099" y="513772"/>
                </a:lnTo>
                <a:lnTo>
                  <a:pt x="2913" y="492394"/>
                </a:lnTo>
                <a:lnTo>
                  <a:pt x="0" y="466126"/>
                </a:lnTo>
                <a:lnTo>
                  <a:pt x="2605" y="434954"/>
                </a:lnTo>
                <a:lnTo>
                  <a:pt x="13901" y="410961"/>
                </a:lnTo>
                <a:lnTo>
                  <a:pt x="21827" y="401287"/>
                </a:lnTo>
                <a:lnTo>
                  <a:pt x="30620" y="396008"/>
                </a:lnTo>
                <a:lnTo>
                  <a:pt x="49749" y="393262"/>
                </a:lnTo>
                <a:lnTo>
                  <a:pt x="85838" y="398293"/>
                </a:lnTo>
                <a:lnTo>
                  <a:pt x="145493" y="425283"/>
                </a:lnTo>
                <a:lnTo>
                  <a:pt x="199615" y="446784"/>
                </a:lnTo>
                <a:lnTo>
                  <a:pt x="241377" y="453016"/>
                </a:lnTo>
                <a:lnTo>
                  <a:pt x="298960" y="438627"/>
                </a:lnTo>
                <a:lnTo>
                  <a:pt x="311419" y="43458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6117057" y="1663502"/>
            <a:ext cx="1295006" cy="748545"/>
            <a:chOff x="6117057" y="1663502"/>
            <a:chExt cx="1295006" cy="748545"/>
          </a:xfrm>
        </p:grpSpPr>
        <p:sp>
          <p:nvSpPr>
            <p:cNvPr id="47" name="Freeform 46"/>
            <p:cNvSpPr/>
            <p:nvPr/>
          </p:nvSpPr>
          <p:spPr>
            <a:xfrm>
              <a:off x="6234364" y="1663502"/>
              <a:ext cx="30093" cy="178986"/>
            </a:xfrm>
            <a:custGeom>
              <a:avLst/>
              <a:gdLst/>
              <a:ahLst/>
              <a:cxnLst/>
              <a:rect l="0" t="0" r="0" b="0"/>
              <a:pathLst>
                <a:path w="30093" h="178986">
                  <a:moveTo>
                    <a:pt x="30092" y="0"/>
                  </a:moveTo>
                  <a:lnTo>
                    <a:pt x="6067" y="62281"/>
                  </a:lnTo>
                  <a:lnTo>
                    <a:pt x="0" y="116331"/>
                  </a:lnTo>
                  <a:lnTo>
                    <a:pt x="2069" y="151842"/>
                  </a:lnTo>
                  <a:lnTo>
                    <a:pt x="9035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117057" y="1989886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31585"/>
                  </a:moveTo>
                  <a:lnTo>
                    <a:pt x="209920" y="14817"/>
                  </a:lnTo>
                  <a:lnTo>
                    <a:pt x="201947" y="9878"/>
                  </a:lnTo>
                  <a:lnTo>
                    <a:pt x="168371" y="2927"/>
                  </a:lnTo>
                  <a:lnTo>
                    <a:pt x="115103" y="578"/>
                  </a:lnTo>
                  <a:lnTo>
                    <a:pt x="59521" y="1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90756" y="2125611"/>
              <a:ext cx="242156" cy="223637"/>
            </a:xfrm>
            <a:custGeom>
              <a:avLst/>
              <a:gdLst/>
              <a:ahLst/>
              <a:cxnLst/>
              <a:rect l="0" t="0" r="0" b="0"/>
              <a:pathLst>
                <a:path w="242156" h="223637">
                  <a:moveTo>
                    <a:pt x="0" y="32731"/>
                  </a:moveTo>
                  <a:lnTo>
                    <a:pt x="29309" y="3422"/>
                  </a:lnTo>
                  <a:lnTo>
                    <a:pt x="37087" y="323"/>
                  </a:lnTo>
                  <a:lnTo>
                    <a:pt x="55087" y="0"/>
                  </a:lnTo>
                  <a:lnTo>
                    <a:pt x="84953" y="6395"/>
                  </a:lnTo>
                  <a:lnTo>
                    <a:pt x="102488" y="18686"/>
                  </a:lnTo>
                  <a:lnTo>
                    <a:pt x="116910" y="37017"/>
                  </a:lnTo>
                  <a:lnTo>
                    <a:pt x="130437" y="73645"/>
                  </a:lnTo>
                  <a:lnTo>
                    <a:pt x="133795" y="112964"/>
                  </a:lnTo>
                  <a:lnTo>
                    <a:pt x="126731" y="148530"/>
                  </a:lnTo>
                  <a:lnTo>
                    <a:pt x="109170" y="185845"/>
                  </a:lnTo>
                  <a:lnTo>
                    <a:pt x="91804" y="204506"/>
                  </a:lnTo>
                  <a:lnTo>
                    <a:pt x="56707" y="222577"/>
                  </a:lnTo>
                  <a:lnTo>
                    <a:pt x="45993" y="223636"/>
                  </a:lnTo>
                  <a:lnTo>
                    <a:pt x="27850" y="218573"/>
                  </a:lnTo>
                  <a:lnTo>
                    <a:pt x="15108" y="205404"/>
                  </a:lnTo>
                  <a:lnTo>
                    <a:pt x="10072" y="196979"/>
                  </a:lnTo>
                  <a:lnTo>
                    <a:pt x="7596" y="178260"/>
                  </a:lnTo>
                  <a:lnTo>
                    <a:pt x="8573" y="168354"/>
                  </a:lnTo>
                  <a:lnTo>
                    <a:pt x="12735" y="160581"/>
                  </a:lnTo>
                  <a:lnTo>
                    <a:pt x="26717" y="148825"/>
                  </a:lnTo>
                  <a:lnTo>
                    <a:pt x="59909" y="141218"/>
                  </a:lnTo>
                  <a:lnTo>
                    <a:pt x="82778" y="145678"/>
                  </a:lnTo>
                  <a:lnTo>
                    <a:pt x="137849" y="165714"/>
                  </a:lnTo>
                  <a:lnTo>
                    <a:pt x="198553" y="183589"/>
                  </a:lnTo>
                  <a:lnTo>
                    <a:pt x="242155" y="2011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675067" y="2021471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76844" y="58563"/>
                  </a:lnTo>
                  <a:lnTo>
                    <a:pt x="21989" y="11596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717181" y="2032000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126342" y="157927"/>
                  </a:moveTo>
                  <a:lnTo>
                    <a:pt x="69947" y="100362"/>
                  </a:lnTo>
                  <a:lnTo>
                    <a:pt x="28055" y="477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180435" y="1768787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21057" y="0"/>
                  </a:moveTo>
                  <a:lnTo>
                    <a:pt x="9878" y="16768"/>
                  </a:lnTo>
                  <a:lnTo>
                    <a:pt x="2927" y="49552"/>
                  </a:lnTo>
                  <a:lnTo>
                    <a:pt x="385" y="10385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096207" y="2000414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88863" y="16768"/>
                  </a:lnTo>
                  <a:lnTo>
                    <a:pt x="170897" y="28119"/>
                  </a:lnTo>
                  <a:lnTo>
                    <a:pt x="148484" y="34724"/>
                  </a:lnTo>
                  <a:lnTo>
                    <a:pt x="99260" y="35672"/>
                  </a:lnTo>
                  <a:lnTo>
                    <a:pt x="39494" y="4084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103710" y="2144093"/>
              <a:ext cx="308353" cy="267954"/>
            </a:xfrm>
            <a:custGeom>
              <a:avLst/>
              <a:gdLst/>
              <a:ahLst/>
              <a:cxnLst/>
              <a:rect l="0" t="0" r="0" b="0"/>
              <a:pathLst>
                <a:path w="308353" h="267954">
                  <a:moveTo>
                    <a:pt x="24082" y="35306"/>
                  </a:moveTo>
                  <a:lnTo>
                    <a:pt x="77957" y="10112"/>
                  </a:lnTo>
                  <a:lnTo>
                    <a:pt x="98330" y="1491"/>
                  </a:lnTo>
                  <a:lnTo>
                    <a:pt x="119083" y="0"/>
                  </a:lnTo>
                  <a:lnTo>
                    <a:pt x="138834" y="4406"/>
                  </a:lnTo>
                  <a:lnTo>
                    <a:pt x="170578" y="26299"/>
                  </a:lnTo>
                  <a:lnTo>
                    <a:pt x="177899" y="32811"/>
                  </a:lnTo>
                  <a:lnTo>
                    <a:pt x="193790" y="64332"/>
                  </a:lnTo>
                  <a:lnTo>
                    <a:pt x="200318" y="108897"/>
                  </a:lnTo>
                  <a:lnTo>
                    <a:pt x="194118" y="160716"/>
                  </a:lnTo>
                  <a:lnTo>
                    <a:pt x="183778" y="198676"/>
                  </a:lnTo>
                  <a:lnTo>
                    <a:pt x="159916" y="233649"/>
                  </a:lnTo>
                  <a:lnTo>
                    <a:pt x="144115" y="248630"/>
                  </a:lnTo>
                  <a:lnTo>
                    <a:pt x="121494" y="263088"/>
                  </a:lnTo>
                  <a:lnTo>
                    <a:pt x="95842" y="267953"/>
                  </a:lnTo>
                  <a:lnTo>
                    <a:pt x="46836" y="261545"/>
                  </a:lnTo>
                  <a:lnTo>
                    <a:pt x="19646" y="246749"/>
                  </a:lnTo>
                  <a:lnTo>
                    <a:pt x="7293" y="231056"/>
                  </a:lnTo>
                  <a:lnTo>
                    <a:pt x="2360" y="221958"/>
                  </a:lnTo>
                  <a:lnTo>
                    <a:pt x="0" y="199370"/>
                  </a:lnTo>
                  <a:lnTo>
                    <a:pt x="4021" y="176074"/>
                  </a:lnTo>
                  <a:lnTo>
                    <a:pt x="13606" y="157921"/>
                  </a:lnTo>
                  <a:lnTo>
                    <a:pt x="28785" y="145173"/>
                  </a:lnTo>
                  <a:lnTo>
                    <a:pt x="37746" y="140136"/>
                  </a:lnTo>
                  <a:lnTo>
                    <a:pt x="60181" y="137659"/>
                  </a:lnTo>
                  <a:lnTo>
                    <a:pt x="112712" y="145601"/>
                  </a:lnTo>
                  <a:lnTo>
                    <a:pt x="158573" y="145133"/>
                  </a:lnTo>
                  <a:lnTo>
                    <a:pt x="215550" y="164600"/>
                  </a:lnTo>
                  <a:lnTo>
                    <a:pt x="270610" y="170679"/>
                  </a:lnTo>
                  <a:lnTo>
                    <a:pt x="308352" y="1721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276810" y="2916393"/>
            <a:ext cx="1482694" cy="840614"/>
            <a:chOff x="6276810" y="2916393"/>
            <a:chExt cx="1482694" cy="840614"/>
          </a:xfrm>
        </p:grpSpPr>
        <p:sp>
          <p:nvSpPr>
            <p:cNvPr id="56" name="Freeform 55"/>
            <p:cNvSpPr/>
            <p:nvPr/>
          </p:nvSpPr>
          <p:spPr>
            <a:xfrm>
              <a:off x="6276810" y="2916393"/>
              <a:ext cx="253838" cy="336913"/>
            </a:xfrm>
            <a:custGeom>
              <a:avLst/>
              <a:gdLst/>
              <a:ahLst/>
              <a:cxnLst/>
              <a:rect l="0" t="0" r="0" b="0"/>
              <a:pathLst>
                <a:path w="253838" h="336913">
                  <a:moveTo>
                    <a:pt x="145573" y="0"/>
                  </a:moveTo>
                  <a:lnTo>
                    <a:pt x="139984" y="22357"/>
                  </a:lnTo>
                  <a:lnTo>
                    <a:pt x="127882" y="39573"/>
                  </a:lnTo>
                  <a:lnTo>
                    <a:pt x="119741" y="47439"/>
                  </a:lnTo>
                  <a:lnTo>
                    <a:pt x="98217" y="56179"/>
                  </a:lnTo>
                  <a:lnTo>
                    <a:pt x="46272" y="61790"/>
                  </a:lnTo>
                  <a:lnTo>
                    <a:pt x="10475" y="57173"/>
                  </a:lnTo>
                  <a:lnTo>
                    <a:pt x="4036" y="59172"/>
                  </a:lnTo>
                  <a:lnTo>
                    <a:pt x="912" y="64015"/>
                  </a:lnTo>
                  <a:lnTo>
                    <a:pt x="0" y="70753"/>
                  </a:lnTo>
                  <a:lnTo>
                    <a:pt x="5225" y="84478"/>
                  </a:lnTo>
                  <a:lnTo>
                    <a:pt x="14176" y="100717"/>
                  </a:lnTo>
                  <a:lnTo>
                    <a:pt x="33065" y="162684"/>
                  </a:lnTo>
                  <a:lnTo>
                    <a:pt x="48437" y="208261"/>
                  </a:lnTo>
                  <a:lnTo>
                    <a:pt x="59897" y="225531"/>
                  </a:lnTo>
                  <a:lnTo>
                    <a:pt x="66229" y="227563"/>
                  </a:lnTo>
                  <a:lnTo>
                    <a:pt x="72790" y="225409"/>
                  </a:lnTo>
                  <a:lnTo>
                    <a:pt x="96321" y="211847"/>
                  </a:lnTo>
                  <a:lnTo>
                    <a:pt x="135714" y="196785"/>
                  </a:lnTo>
                  <a:lnTo>
                    <a:pt x="156399" y="195865"/>
                  </a:lnTo>
                  <a:lnTo>
                    <a:pt x="198275" y="204806"/>
                  </a:lnTo>
                  <a:lnTo>
                    <a:pt x="224230" y="220041"/>
                  </a:lnTo>
                  <a:lnTo>
                    <a:pt x="236294" y="235837"/>
                  </a:lnTo>
                  <a:lnTo>
                    <a:pt x="253571" y="274573"/>
                  </a:lnTo>
                  <a:lnTo>
                    <a:pt x="253837" y="283654"/>
                  </a:lnTo>
                  <a:lnTo>
                    <a:pt x="247892" y="299984"/>
                  </a:lnTo>
                  <a:lnTo>
                    <a:pt x="225803" y="322331"/>
                  </a:lnTo>
                  <a:lnTo>
                    <a:pt x="203847" y="330432"/>
                  </a:lnTo>
                  <a:lnTo>
                    <a:pt x="151625" y="335632"/>
                  </a:lnTo>
                  <a:lnTo>
                    <a:pt x="9293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327627" y="3295419"/>
              <a:ext cx="294799" cy="40914"/>
            </a:xfrm>
            <a:custGeom>
              <a:avLst/>
              <a:gdLst/>
              <a:ahLst/>
              <a:cxnLst/>
              <a:rect l="0" t="0" r="0" b="0"/>
              <a:pathLst>
                <a:path w="294799" h="40914">
                  <a:moveTo>
                    <a:pt x="294798" y="0"/>
                  </a:moveTo>
                  <a:lnTo>
                    <a:pt x="289208" y="16768"/>
                  </a:lnTo>
                  <a:lnTo>
                    <a:pt x="281712" y="21707"/>
                  </a:lnTo>
                  <a:lnTo>
                    <a:pt x="257786" y="27196"/>
                  </a:lnTo>
                  <a:lnTo>
                    <a:pt x="204342" y="24653"/>
                  </a:lnTo>
                  <a:lnTo>
                    <a:pt x="147965" y="36031"/>
                  </a:lnTo>
                  <a:lnTo>
                    <a:pt x="96991" y="40913"/>
                  </a:lnTo>
                  <a:lnTo>
                    <a:pt x="44981" y="38757"/>
                  </a:lnTo>
                  <a:lnTo>
                    <a:pt x="17617" y="30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01326" y="3436951"/>
              <a:ext cx="273742" cy="320056"/>
            </a:xfrm>
            <a:custGeom>
              <a:avLst/>
              <a:gdLst/>
              <a:ahLst/>
              <a:cxnLst/>
              <a:rect l="0" t="0" r="0" b="0"/>
              <a:pathLst>
                <a:path w="273742" h="320056">
                  <a:moveTo>
                    <a:pt x="0" y="58510"/>
                  </a:moveTo>
                  <a:lnTo>
                    <a:pt x="9576" y="27228"/>
                  </a:lnTo>
                  <a:lnTo>
                    <a:pt x="20244" y="11071"/>
                  </a:lnTo>
                  <a:lnTo>
                    <a:pt x="28703" y="5827"/>
                  </a:lnTo>
                  <a:lnTo>
                    <a:pt x="50582" y="0"/>
                  </a:lnTo>
                  <a:lnTo>
                    <a:pt x="89206" y="2309"/>
                  </a:lnTo>
                  <a:lnTo>
                    <a:pt x="113347" y="13645"/>
                  </a:lnTo>
                  <a:lnTo>
                    <a:pt x="134605" y="31551"/>
                  </a:lnTo>
                  <a:lnTo>
                    <a:pt x="151851" y="55107"/>
                  </a:lnTo>
                  <a:lnTo>
                    <a:pt x="161076" y="81174"/>
                  </a:lnTo>
                  <a:lnTo>
                    <a:pt x="166998" y="136036"/>
                  </a:lnTo>
                  <a:lnTo>
                    <a:pt x="162435" y="189105"/>
                  </a:lnTo>
                  <a:lnTo>
                    <a:pt x="149243" y="244703"/>
                  </a:lnTo>
                  <a:lnTo>
                    <a:pt x="125320" y="286362"/>
                  </a:lnTo>
                  <a:lnTo>
                    <a:pt x="101863" y="310075"/>
                  </a:lnTo>
                  <a:lnTo>
                    <a:pt x="92475" y="317467"/>
                  </a:lnTo>
                  <a:lnTo>
                    <a:pt x="82707" y="320055"/>
                  </a:lnTo>
                  <a:lnTo>
                    <a:pt x="52192" y="313689"/>
                  </a:lnTo>
                  <a:lnTo>
                    <a:pt x="31386" y="307234"/>
                  </a:lnTo>
                  <a:lnTo>
                    <a:pt x="23264" y="300365"/>
                  </a:lnTo>
                  <a:lnTo>
                    <a:pt x="11119" y="280255"/>
                  </a:lnTo>
                  <a:lnTo>
                    <a:pt x="8061" y="255719"/>
                  </a:lnTo>
                  <a:lnTo>
                    <a:pt x="8884" y="242625"/>
                  </a:lnTo>
                  <a:lnTo>
                    <a:pt x="14111" y="233896"/>
                  </a:lnTo>
                  <a:lnTo>
                    <a:pt x="22276" y="228076"/>
                  </a:lnTo>
                  <a:lnTo>
                    <a:pt x="43826" y="221610"/>
                  </a:lnTo>
                  <a:lnTo>
                    <a:pt x="81096" y="219140"/>
                  </a:lnTo>
                  <a:lnTo>
                    <a:pt x="136458" y="231293"/>
                  </a:lnTo>
                  <a:lnTo>
                    <a:pt x="193374" y="237439"/>
                  </a:lnTo>
                  <a:lnTo>
                    <a:pt x="251806" y="251987"/>
                  </a:lnTo>
                  <a:lnTo>
                    <a:pt x="273741" y="2585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885637" y="3327005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84228" y="0"/>
                  </a:moveTo>
                  <a:lnTo>
                    <a:pt x="45855" y="29308"/>
                  </a:lnTo>
                  <a:lnTo>
                    <a:pt x="12595" y="8495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896165" y="3327005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94757" y="105285"/>
                  </a:moveTo>
                  <a:lnTo>
                    <a:pt x="35164" y="55786"/>
                  </a:lnTo>
                  <a:lnTo>
                    <a:pt x="9373" y="219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243606" y="3021678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333" y="169530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169907" y="3274362"/>
              <a:ext cx="189513" cy="31587"/>
            </a:xfrm>
            <a:custGeom>
              <a:avLst/>
              <a:gdLst/>
              <a:ahLst/>
              <a:cxnLst/>
              <a:rect l="0" t="0" r="0" b="0"/>
              <a:pathLst>
                <a:path w="189513" h="31587">
                  <a:moveTo>
                    <a:pt x="189512" y="0"/>
                  </a:moveTo>
                  <a:lnTo>
                    <a:pt x="152034" y="8334"/>
                  </a:lnTo>
                  <a:lnTo>
                    <a:pt x="95021" y="10095"/>
                  </a:lnTo>
                  <a:lnTo>
                    <a:pt x="33006" y="2192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231029" y="3395115"/>
              <a:ext cx="191563" cy="259884"/>
            </a:xfrm>
            <a:custGeom>
              <a:avLst/>
              <a:gdLst/>
              <a:ahLst/>
              <a:cxnLst/>
              <a:rect l="0" t="0" r="0" b="0"/>
              <a:pathLst>
                <a:path w="191563" h="259884">
                  <a:moveTo>
                    <a:pt x="2048" y="5589"/>
                  </a:moveTo>
                  <a:lnTo>
                    <a:pt x="44740" y="2470"/>
                  </a:lnTo>
                  <a:lnTo>
                    <a:pt x="55076" y="0"/>
                  </a:lnTo>
                  <a:lnTo>
                    <a:pt x="64307" y="694"/>
                  </a:lnTo>
                  <a:lnTo>
                    <a:pt x="80801" y="7703"/>
                  </a:lnTo>
                  <a:lnTo>
                    <a:pt x="103241" y="24803"/>
                  </a:lnTo>
                  <a:lnTo>
                    <a:pt x="114484" y="44154"/>
                  </a:lnTo>
                  <a:lnTo>
                    <a:pt x="122210" y="69523"/>
                  </a:lnTo>
                  <a:lnTo>
                    <a:pt x="125390" y="114350"/>
                  </a:lnTo>
                  <a:lnTo>
                    <a:pt x="116575" y="165243"/>
                  </a:lnTo>
                  <a:lnTo>
                    <a:pt x="98975" y="224359"/>
                  </a:lnTo>
                  <a:lnTo>
                    <a:pt x="87631" y="241640"/>
                  </a:lnTo>
                  <a:lnTo>
                    <a:pt x="71670" y="254000"/>
                  </a:lnTo>
                  <a:lnTo>
                    <a:pt x="62501" y="258934"/>
                  </a:lnTo>
                  <a:lnTo>
                    <a:pt x="54048" y="259883"/>
                  </a:lnTo>
                  <a:lnTo>
                    <a:pt x="38417" y="254699"/>
                  </a:lnTo>
                  <a:lnTo>
                    <a:pt x="16464" y="238627"/>
                  </a:lnTo>
                  <a:lnTo>
                    <a:pt x="731" y="213458"/>
                  </a:lnTo>
                  <a:lnTo>
                    <a:pt x="0" y="203830"/>
                  </a:lnTo>
                  <a:lnTo>
                    <a:pt x="5427" y="183773"/>
                  </a:lnTo>
                  <a:lnTo>
                    <a:pt x="18758" y="169400"/>
                  </a:lnTo>
                  <a:lnTo>
                    <a:pt x="27227" y="163929"/>
                  </a:lnTo>
                  <a:lnTo>
                    <a:pt x="61501" y="156230"/>
                  </a:lnTo>
                  <a:lnTo>
                    <a:pt x="84624" y="160668"/>
                  </a:lnTo>
                  <a:lnTo>
                    <a:pt x="128064" y="176992"/>
                  </a:lnTo>
                  <a:lnTo>
                    <a:pt x="149302" y="178085"/>
                  </a:lnTo>
                  <a:lnTo>
                    <a:pt x="159879" y="176738"/>
                  </a:lnTo>
                  <a:lnTo>
                    <a:pt x="168100" y="178180"/>
                  </a:lnTo>
                  <a:lnTo>
                    <a:pt x="191562" y="19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580518" y="3242777"/>
              <a:ext cx="115814" cy="52643"/>
            </a:xfrm>
            <a:custGeom>
              <a:avLst/>
              <a:gdLst/>
              <a:ahLst/>
              <a:cxnLst/>
              <a:rect l="0" t="0" r="0" b="0"/>
              <a:pathLst>
                <a:path w="115814" h="52643">
                  <a:moveTo>
                    <a:pt x="115813" y="0"/>
                  </a:moveTo>
                  <a:lnTo>
                    <a:pt x="97833" y="15641"/>
                  </a:lnTo>
                  <a:lnTo>
                    <a:pt x="80915" y="23719"/>
                  </a:lnTo>
                  <a:lnTo>
                    <a:pt x="61699" y="24970"/>
                  </a:lnTo>
                  <a:lnTo>
                    <a:pt x="51661" y="23665"/>
                  </a:lnTo>
                  <a:lnTo>
                    <a:pt x="42629" y="2630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654218" y="3352839"/>
              <a:ext cx="105286" cy="26809"/>
            </a:xfrm>
            <a:custGeom>
              <a:avLst/>
              <a:gdLst/>
              <a:ahLst/>
              <a:cxnLst/>
              <a:rect l="0" t="0" r="0" b="0"/>
              <a:pathLst>
                <a:path w="105286" h="26809">
                  <a:moveTo>
                    <a:pt x="105285" y="26808"/>
                  </a:moveTo>
                  <a:lnTo>
                    <a:pt x="99695" y="10041"/>
                  </a:lnTo>
                  <a:lnTo>
                    <a:pt x="94539" y="6271"/>
                  </a:lnTo>
                  <a:lnTo>
                    <a:pt x="87593" y="4928"/>
                  </a:lnTo>
                  <a:lnTo>
                    <a:pt x="70515" y="4216"/>
                  </a:lnTo>
                  <a:lnTo>
                    <a:pt x="51227" y="0"/>
                  </a:lnTo>
                  <a:lnTo>
                    <a:pt x="30957" y="3585"/>
                  </a:lnTo>
                  <a:lnTo>
                    <a:pt x="0" y="162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7949068" y="2905865"/>
            <a:ext cx="642186" cy="747524"/>
            <a:chOff x="7949068" y="2905865"/>
            <a:chExt cx="642186" cy="747524"/>
          </a:xfrm>
        </p:grpSpPr>
        <p:sp>
          <p:nvSpPr>
            <p:cNvPr id="67" name="Freeform 66"/>
            <p:cNvSpPr/>
            <p:nvPr/>
          </p:nvSpPr>
          <p:spPr>
            <a:xfrm>
              <a:off x="7949068" y="2905865"/>
              <a:ext cx="264874" cy="281526"/>
            </a:xfrm>
            <a:custGeom>
              <a:avLst/>
              <a:gdLst/>
              <a:ahLst/>
              <a:cxnLst/>
              <a:rect l="0" t="0" r="0" b="0"/>
              <a:pathLst>
                <a:path w="264874" h="281526">
                  <a:moveTo>
                    <a:pt x="231574" y="0"/>
                  </a:moveTo>
                  <a:lnTo>
                    <a:pt x="225985" y="16768"/>
                  </a:lnTo>
                  <a:lnTo>
                    <a:pt x="219659" y="21707"/>
                  </a:lnTo>
                  <a:lnTo>
                    <a:pt x="162863" y="35874"/>
                  </a:lnTo>
                  <a:lnTo>
                    <a:pt x="101105" y="33646"/>
                  </a:lnTo>
                  <a:lnTo>
                    <a:pt x="45752" y="35112"/>
                  </a:lnTo>
                  <a:lnTo>
                    <a:pt x="33994" y="37446"/>
                  </a:lnTo>
                  <a:lnTo>
                    <a:pt x="14690" y="49398"/>
                  </a:lnTo>
                  <a:lnTo>
                    <a:pt x="6266" y="57498"/>
                  </a:lnTo>
                  <a:lnTo>
                    <a:pt x="1820" y="66408"/>
                  </a:lnTo>
                  <a:lnTo>
                    <a:pt x="0" y="85666"/>
                  </a:lnTo>
                  <a:lnTo>
                    <a:pt x="5552" y="116240"/>
                  </a:lnTo>
                  <a:lnTo>
                    <a:pt x="20195" y="141936"/>
                  </a:lnTo>
                  <a:lnTo>
                    <a:pt x="26314" y="144927"/>
                  </a:lnTo>
                  <a:lnTo>
                    <a:pt x="32733" y="144581"/>
                  </a:lnTo>
                  <a:lnTo>
                    <a:pt x="95390" y="117078"/>
                  </a:lnTo>
                  <a:lnTo>
                    <a:pt x="116066" y="113646"/>
                  </a:lnTo>
                  <a:lnTo>
                    <a:pt x="157935" y="120974"/>
                  </a:lnTo>
                  <a:lnTo>
                    <a:pt x="221051" y="155179"/>
                  </a:lnTo>
                  <a:lnTo>
                    <a:pt x="247044" y="181290"/>
                  </a:lnTo>
                  <a:lnTo>
                    <a:pt x="263974" y="211253"/>
                  </a:lnTo>
                  <a:lnTo>
                    <a:pt x="264873" y="220384"/>
                  </a:lnTo>
                  <a:lnTo>
                    <a:pt x="259632" y="236769"/>
                  </a:lnTo>
                  <a:lnTo>
                    <a:pt x="243527" y="259147"/>
                  </a:lnTo>
                  <a:lnTo>
                    <a:pt x="218348" y="275006"/>
                  </a:lnTo>
                  <a:lnTo>
                    <a:pt x="183072" y="281525"/>
                  </a:lnTo>
                  <a:lnTo>
                    <a:pt x="148573" y="277867"/>
                  </a:lnTo>
                  <a:lnTo>
                    <a:pt x="129954" y="269336"/>
                  </a:lnTo>
                  <a:lnTo>
                    <a:pt x="109438" y="257618"/>
                  </a:lnTo>
                  <a:lnTo>
                    <a:pt x="9470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064829" y="3253305"/>
              <a:ext cx="252685" cy="73701"/>
            </a:xfrm>
            <a:custGeom>
              <a:avLst/>
              <a:gdLst/>
              <a:ahLst/>
              <a:cxnLst/>
              <a:rect l="0" t="0" r="0" b="0"/>
              <a:pathLst>
                <a:path w="252685" h="73701">
                  <a:moveTo>
                    <a:pt x="252684" y="0"/>
                  </a:moveTo>
                  <a:lnTo>
                    <a:pt x="247094" y="16768"/>
                  </a:lnTo>
                  <a:lnTo>
                    <a:pt x="234992" y="28120"/>
                  </a:lnTo>
                  <a:lnTo>
                    <a:pt x="226851" y="32785"/>
                  </a:lnTo>
                  <a:lnTo>
                    <a:pt x="205328" y="34848"/>
                  </a:lnTo>
                  <a:lnTo>
                    <a:pt x="170022" y="35672"/>
                  </a:lnTo>
                  <a:lnTo>
                    <a:pt x="114850" y="48501"/>
                  </a:lnTo>
                  <a:lnTo>
                    <a:pt x="54133" y="5768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243813" y="3411233"/>
              <a:ext cx="42115" cy="242156"/>
            </a:xfrm>
            <a:custGeom>
              <a:avLst/>
              <a:gdLst/>
              <a:ahLst/>
              <a:cxnLst/>
              <a:rect l="0" t="0" r="0" b="0"/>
              <a:pathLst>
                <a:path w="42115" h="242156">
                  <a:moveTo>
                    <a:pt x="0" y="0"/>
                  </a:moveTo>
                  <a:lnTo>
                    <a:pt x="3120" y="54144"/>
                  </a:lnTo>
                  <a:lnTo>
                    <a:pt x="14655" y="109091"/>
                  </a:lnTo>
                  <a:lnTo>
                    <a:pt x="28199" y="163835"/>
                  </a:lnTo>
                  <a:lnTo>
                    <a:pt x="39019" y="209657"/>
                  </a:lnTo>
                  <a:lnTo>
                    <a:pt x="42114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088638" y="3421761"/>
              <a:ext cx="165705" cy="133311"/>
            </a:xfrm>
            <a:custGeom>
              <a:avLst/>
              <a:gdLst/>
              <a:ahLst/>
              <a:cxnLst/>
              <a:rect l="0" t="0" r="0" b="0"/>
              <a:pathLst>
                <a:path w="165705" h="133311">
                  <a:moveTo>
                    <a:pt x="165704" y="52643"/>
                  </a:moveTo>
                  <a:lnTo>
                    <a:pt x="160115" y="69410"/>
                  </a:lnTo>
                  <a:lnTo>
                    <a:pt x="148012" y="80762"/>
                  </a:lnTo>
                  <a:lnTo>
                    <a:pt x="91375" y="104981"/>
                  </a:lnTo>
                  <a:lnTo>
                    <a:pt x="38109" y="128859"/>
                  </a:lnTo>
                  <a:lnTo>
                    <a:pt x="12679" y="133310"/>
                  </a:lnTo>
                  <a:lnTo>
                    <a:pt x="5195" y="130987"/>
                  </a:lnTo>
                  <a:lnTo>
                    <a:pt x="1376" y="125930"/>
                  </a:lnTo>
                  <a:lnTo>
                    <a:pt x="0" y="119048"/>
                  </a:lnTo>
                  <a:lnTo>
                    <a:pt x="6198" y="75552"/>
                  </a:lnTo>
                  <a:lnTo>
                    <a:pt x="15566" y="31952"/>
                  </a:lnTo>
                  <a:lnTo>
                    <a:pt x="183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496497" y="3261061"/>
              <a:ext cx="94757" cy="13302"/>
            </a:xfrm>
            <a:custGeom>
              <a:avLst/>
              <a:gdLst/>
              <a:ahLst/>
              <a:cxnLst/>
              <a:rect l="0" t="0" r="0" b="0"/>
              <a:pathLst>
                <a:path w="94757" h="13302">
                  <a:moveTo>
                    <a:pt x="94756" y="13301"/>
                  </a:moveTo>
                  <a:lnTo>
                    <a:pt x="83578" y="2123"/>
                  </a:lnTo>
                  <a:lnTo>
                    <a:pt x="76776" y="0"/>
                  </a:lnTo>
                  <a:lnTo>
                    <a:pt x="50434" y="2601"/>
                  </a:lnTo>
                  <a:lnTo>
                    <a:pt x="0" y="13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538611" y="3353001"/>
              <a:ext cx="52643" cy="26647"/>
            </a:xfrm>
            <a:custGeom>
              <a:avLst/>
              <a:gdLst/>
              <a:ahLst/>
              <a:cxnLst/>
              <a:rect l="0" t="0" r="0" b="0"/>
              <a:pathLst>
                <a:path w="52643" h="26647">
                  <a:moveTo>
                    <a:pt x="52642" y="5589"/>
                  </a:moveTo>
                  <a:lnTo>
                    <a:pt x="35875" y="0"/>
                  </a:lnTo>
                  <a:lnTo>
                    <a:pt x="28597" y="693"/>
                  </a:lnTo>
                  <a:lnTo>
                    <a:pt x="14270" y="7703"/>
                  </a:lnTo>
                  <a:lnTo>
                    <a:pt x="6341" y="15497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8697539" y="2784554"/>
            <a:ext cx="1034998" cy="947450"/>
            <a:chOff x="8697539" y="2784554"/>
            <a:chExt cx="1034998" cy="947450"/>
          </a:xfrm>
        </p:grpSpPr>
        <p:sp>
          <p:nvSpPr>
            <p:cNvPr id="74" name="Freeform 73"/>
            <p:cNvSpPr/>
            <p:nvPr/>
          </p:nvSpPr>
          <p:spPr>
            <a:xfrm>
              <a:off x="8917637" y="3011150"/>
              <a:ext cx="73701" cy="589597"/>
            </a:xfrm>
            <a:custGeom>
              <a:avLst/>
              <a:gdLst/>
              <a:ahLst/>
              <a:cxnLst/>
              <a:rect l="0" t="0" r="0" b="0"/>
              <a:pathLst>
                <a:path w="73701" h="589597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3" y="161315"/>
                  </a:lnTo>
                  <a:lnTo>
                    <a:pt x="18669" y="212279"/>
                  </a:lnTo>
                  <a:lnTo>
                    <a:pt x="26175" y="267059"/>
                  </a:lnTo>
                  <a:lnTo>
                    <a:pt x="35572" y="320114"/>
                  </a:lnTo>
                  <a:lnTo>
                    <a:pt x="48058" y="376878"/>
                  </a:lnTo>
                  <a:lnTo>
                    <a:pt x="57628" y="440296"/>
                  </a:lnTo>
                  <a:lnTo>
                    <a:pt x="63246" y="492341"/>
                  </a:lnTo>
                  <a:lnTo>
                    <a:pt x="71288" y="547682"/>
                  </a:lnTo>
                  <a:lnTo>
                    <a:pt x="7370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244021" y="2895336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48931"/>
                  </a:lnTo>
                  <a:lnTo>
                    <a:pt x="0" y="9053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212435" y="3168254"/>
              <a:ext cx="226689" cy="37122"/>
            </a:xfrm>
            <a:custGeom>
              <a:avLst/>
              <a:gdLst/>
              <a:ahLst/>
              <a:cxnLst/>
              <a:rect l="0" t="0" r="0" b="0"/>
              <a:pathLst>
                <a:path w="226689" h="37122">
                  <a:moveTo>
                    <a:pt x="221099" y="21880"/>
                  </a:moveTo>
                  <a:lnTo>
                    <a:pt x="226688" y="5113"/>
                  </a:lnTo>
                  <a:lnTo>
                    <a:pt x="223654" y="1343"/>
                  </a:lnTo>
                  <a:lnTo>
                    <a:pt x="216953" y="0"/>
                  </a:lnTo>
                  <a:lnTo>
                    <a:pt x="160675" y="9121"/>
                  </a:lnTo>
                  <a:lnTo>
                    <a:pt x="100057" y="25558"/>
                  </a:lnTo>
                  <a:lnTo>
                    <a:pt x="53690" y="37121"/>
                  </a:lnTo>
                  <a:lnTo>
                    <a:pt x="0" y="32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434997" y="3316476"/>
              <a:ext cx="72237" cy="294799"/>
            </a:xfrm>
            <a:custGeom>
              <a:avLst/>
              <a:gdLst/>
              <a:ahLst/>
              <a:cxnLst/>
              <a:rect l="0" t="0" r="0" b="0"/>
              <a:pathLst>
                <a:path w="72237" h="294799">
                  <a:moveTo>
                    <a:pt x="9065" y="0"/>
                  </a:moveTo>
                  <a:lnTo>
                    <a:pt x="0" y="58617"/>
                  </a:lnTo>
                  <a:lnTo>
                    <a:pt x="7231" y="113961"/>
                  </a:lnTo>
                  <a:lnTo>
                    <a:pt x="16581" y="162968"/>
                  </a:lnTo>
                  <a:lnTo>
                    <a:pt x="26760" y="213363"/>
                  </a:lnTo>
                  <a:lnTo>
                    <a:pt x="38354" y="256112"/>
                  </a:lnTo>
                  <a:lnTo>
                    <a:pt x="54918" y="282296"/>
                  </a:lnTo>
                  <a:lnTo>
                    <a:pt x="7223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284536" y="3379647"/>
              <a:ext cx="201641" cy="140488"/>
            </a:xfrm>
            <a:custGeom>
              <a:avLst/>
              <a:gdLst/>
              <a:ahLst/>
              <a:cxnLst/>
              <a:rect l="0" t="0" r="0" b="0"/>
              <a:pathLst>
                <a:path w="201641" h="140488">
                  <a:moveTo>
                    <a:pt x="201640" y="94757"/>
                  </a:moveTo>
                  <a:lnTo>
                    <a:pt x="190462" y="105935"/>
                  </a:lnTo>
                  <a:lnTo>
                    <a:pt x="172496" y="111424"/>
                  </a:lnTo>
                  <a:lnTo>
                    <a:pt x="109328" y="123641"/>
                  </a:lnTo>
                  <a:lnTo>
                    <a:pt x="57150" y="137030"/>
                  </a:lnTo>
                  <a:lnTo>
                    <a:pt x="45652" y="140487"/>
                  </a:lnTo>
                  <a:lnTo>
                    <a:pt x="35647" y="140451"/>
                  </a:lnTo>
                  <a:lnTo>
                    <a:pt x="18291" y="134173"/>
                  </a:lnTo>
                  <a:lnTo>
                    <a:pt x="5898" y="120464"/>
                  </a:lnTo>
                  <a:lnTo>
                    <a:pt x="956" y="111895"/>
                  </a:lnTo>
                  <a:lnTo>
                    <a:pt x="0" y="102673"/>
                  </a:lnTo>
                  <a:lnTo>
                    <a:pt x="10067" y="41120"/>
                  </a:lnTo>
                  <a:lnTo>
                    <a:pt x="226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697539" y="2784554"/>
              <a:ext cx="1034998" cy="947450"/>
            </a:xfrm>
            <a:custGeom>
              <a:avLst/>
              <a:gdLst/>
              <a:ahLst/>
              <a:cxnLst/>
              <a:rect l="0" t="0" r="0" b="0"/>
              <a:pathLst>
                <a:path w="1034998" h="947450">
                  <a:moveTo>
                    <a:pt x="156927" y="5497"/>
                  </a:moveTo>
                  <a:lnTo>
                    <a:pt x="147352" y="29544"/>
                  </a:lnTo>
                  <a:lnTo>
                    <a:pt x="129394" y="50967"/>
                  </a:lnTo>
                  <a:lnTo>
                    <a:pt x="87964" y="91785"/>
                  </a:lnTo>
                  <a:lnTo>
                    <a:pt x="60137" y="145759"/>
                  </a:lnTo>
                  <a:lnTo>
                    <a:pt x="33693" y="204779"/>
                  </a:lnTo>
                  <a:lnTo>
                    <a:pt x="18508" y="255486"/>
                  </a:lnTo>
                  <a:lnTo>
                    <a:pt x="6600" y="301967"/>
                  </a:lnTo>
                  <a:lnTo>
                    <a:pt x="1251" y="362142"/>
                  </a:lnTo>
                  <a:lnTo>
                    <a:pt x="0" y="408111"/>
                  </a:lnTo>
                  <a:lnTo>
                    <a:pt x="614" y="454669"/>
                  </a:lnTo>
                  <a:lnTo>
                    <a:pt x="4786" y="498757"/>
                  </a:lnTo>
                  <a:lnTo>
                    <a:pt x="10540" y="544869"/>
                  </a:lnTo>
                  <a:lnTo>
                    <a:pt x="20356" y="604388"/>
                  </a:lnTo>
                  <a:lnTo>
                    <a:pt x="39743" y="667119"/>
                  </a:lnTo>
                  <a:lnTo>
                    <a:pt x="66102" y="725091"/>
                  </a:lnTo>
                  <a:lnTo>
                    <a:pt x="115067" y="785081"/>
                  </a:lnTo>
                  <a:lnTo>
                    <a:pt x="174622" y="846649"/>
                  </a:lnTo>
                  <a:lnTo>
                    <a:pt x="226862" y="885771"/>
                  </a:lnTo>
                  <a:lnTo>
                    <a:pt x="277864" y="907258"/>
                  </a:lnTo>
                  <a:lnTo>
                    <a:pt x="331840" y="922853"/>
                  </a:lnTo>
                  <a:lnTo>
                    <a:pt x="373487" y="931057"/>
                  </a:lnTo>
                  <a:lnTo>
                    <a:pt x="418122" y="937433"/>
                  </a:lnTo>
                  <a:lnTo>
                    <a:pt x="479203" y="942192"/>
                  </a:lnTo>
                  <a:lnTo>
                    <a:pt x="539301" y="947449"/>
                  </a:lnTo>
                  <a:lnTo>
                    <a:pt x="592707" y="943990"/>
                  </a:lnTo>
                  <a:lnTo>
                    <a:pt x="643626" y="939846"/>
                  </a:lnTo>
                  <a:lnTo>
                    <a:pt x="697861" y="933554"/>
                  </a:lnTo>
                  <a:lnTo>
                    <a:pt x="747569" y="922736"/>
                  </a:lnTo>
                  <a:lnTo>
                    <a:pt x="795707" y="906902"/>
                  </a:lnTo>
                  <a:lnTo>
                    <a:pt x="850393" y="894281"/>
                  </a:lnTo>
                  <a:lnTo>
                    <a:pt x="891553" y="880793"/>
                  </a:lnTo>
                  <a:lnTo>
                    <a:pt x="949574" y="841640"/>
                  </a:lnTo>
                  <a:lnTo>
                    <a:pt x="973452" y="814373"/>
                  </a:lnTo>
                  <a:lnTo>
                    <a:pt x="1001312" y="759247"/>
                  </a:lnTo>
                  <a:lnTo>
                    <a:pt x="1019294" y="709017"/>
                  </a:lnTo>
                  <a:lnTo>
                    <a:pt x="1030505" y="661994"/>
                  </a:lnTo>
                  <a:lnTo>
                    <a:pt x="1034997" y="603607"/>
                  </a:lnTo>
                  <a:lnTo>
                    <a:pt x="1032038" y="548093"/>
                  </a:lnTo>
                  <a:lnTo>
                    <a:pt x="1025450" y="493002"/>
                  </a:lnTo>
                  <a:lnTo>
                    <a:pt x="1012883" y="441090"/>
                  </a:lnTo>
                  <a:lnTo>
                    <a:pt x="995650" y="379451"/>
                  </a:lnTo>
                  <a:lnTo>
                    <a:pt x="973245" y="330619"/>
                  </a:lnTo>
                  <a:lnTo>
                    <a:pt x="946289" y="273313"/>
                  </a:lnTo>
                  <a:lnTo>
                    <a:pt x="918433" y="221916"/>
                  </a:lnTo>
                  <a:lnTo>
                    <a:pt x="875052" y="164195"/>
                  </a:lnTo>
                  <a:lnTo>
                    <a:pt x="857459" y="143880"/>
                  </a:lnTo>
                  <a:lnTo>
                    <a:pt x="795353" y="97185"/>
                  </a:lnTo>
                  <a:lnTo>
                    <a:pt x="745076" y="68755"/>
                  </a:lnTo>
                  <a:lnTo>
                    <a:pt x="683378" y="35925"/>
                  </a:lnTo>
                  <a:lnTo>
                    <a:pt x="630021" y="22166"/>
                  </a:lnTo>
                  <a:lnTo>
                    <a:pt x="602328" y="14076"/>
                  </a:lnTo>
                  <a:lnTo>
                    <a:pt x="546421" y="9055"/>
                  </a:lnTo>
                  <a:lnTo>
                    <a:pt x="518379" y="2399"/>
                  </a:lnTo>
                  <a:lnTo>
                    <a:pt x="462249" y="1419"/>
                  </a:lnTo>
                  <a:lnTo>
                    <a:pt x="417019" y="0"/>
                  </a:lnTo>
                  <a:lnTo>
                    <a:pt x="354923" y="10001"/>
                  </a:lnTo>
                  <a:lnTo>
                    <a:pt x="306189" y="19830"/>
                  </a:lnTo>
                  <a:lnTo>
                    <a:pt x="254706" y="35740"/>
                  </a:lnTo>
                  <a:lnTo>
                    <a:pt x="196817" y="49683"/>
                  </a:lnTo>
                  <a:lnTo>
                    <a:pt x="156927" y="58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680606" y="60781"/>
            <a:ext cx="1686369" cy="602515"/>
            <a:chOff x="2680606" y="60781"/>
            <a:chExt cx="1686369" cy="602515"/>
          </a:xfrm>
        </p:grpSpPr>
        <p:sp>
          <p:nvSpPr>
            <p:cNvPr id="2" name="Freeform 1"/>
            <p:cNvSpPr/>
            <p:nvPr/>
          </p:nvSpPr>
          <p:spPr>
            <a:xfrm>
              <a:off x="2680606" y="60781"/>
              <a:ext cx="418021" cy="444587"/>
            </a:xfrm>
            <a:custGeom>
              <a:avLst/>
              <a:gdLst/>
              <a:ahLst/>
              <a:cxnLst/>
              <a:rect l="0" t="0" r="0" b="0"/>
              <a:pathLst>
                <a:path w="418021" h="444587">
                  <a:moveTo>
                    <a:pt x="46274" y="444586"/>
                  </a:moveTo>
                  <a:lnTo>
                    <a:pt x="46274" y="395656"/>
                  </a:lnTo>
                  <a:lnTo>
                    <a:pt x="46274" y="336525"/>
                  </a:lnTo>
                  <a:lnTo>
                    <a:pt x="46274" y="288306"/>
                  </a:lnTo>
                  <a:lnTo>
                    <a:pt x="39039" y="225676"/>
                  </a:lnTo>
                  <a:lnTo>
                    <a:pt x="34382" y="169544"/>
                  </a:lnTo>
                  <a:lnTo>
                    <a:pt x="20394" y="117687"/>
                  </a:lnTo>
                  <a:lnTo>
                    <a:pt x="940" y="56351"/>
                  </a:lnTo>
                  <a:lnTo>
                    <a:pt x="0" y="34561"/>
                  </a:lnTo>
                  <a:lnTo>
                    <a:pt x="1387" y="23837"/>
                  </a:lnTo>
                  <a:lnTo>
                    <a:pt x="5821" y="15518"/>
                  </a:lnTo>
                  <a:lnTo>
                    <a:pt x="20106" y="3155"/>
                  </a:lnTo>
                  <a:lnTo>
                    <a:pt x="41273" y="0"/>
                  </a:lnTo>
                  <a:lnTo>
                    <a:pt x="92990" y="1918"/>
                  </a:lnTo>
                  <a:lnTo>
                    <a:pt x="148266" y="10702"/>
                  </a:lnTo>
                  <a:lnTo>
                    <a:pt x="204245" y="23702"/>
                  </a:lnTo>
                  <a:lnTo>
                    <a:pt x="243209" y="37170"/>
                  </a:lnTo>
                  <a:lnTo>
                    <a:pt x="305785" y="70661"/>
                  </a:lnTo>
                  <a:lnTo>
                    <a:pt x="347750" y="108682"/>
                  </a:lnTo>
                  <a:lnTo>
                    <a:pt x="393377" y="170934"/>
                  </a:lnTo>
                  <a:lnTo>
                    <a:pt x="411552" y="205577"/>
                  </a:lnTo>
                  <a:lnTo>
                    <a:pt x="418020" y="230735"/>
                  </a:lnTo>
                  <a:lnTo>
                    <a:pt x="416996" y="253615"/>
                  </a:lnTo>
                  <a:lnTo>
                    <a:pt x="395279" y="307524"/>
                  </a:lnTo>
                  <a:lnTo>
                    <a:pt x="385051" y="327518"/>
                  </a:lnTo>
                  <a:lnTo>
                    <a:pt x="339932" y="372339"/>
                  </a:lnTo>
                  <a:lnTo>
                    <a:pt x="303560" y="391724"/>
                  </a:lnTo>
                  <a:lnTo>
                    <a:pt x="250518" y="408755"/>
                  </a:lnTo>
                  <a:lnTo>
                    <a:pt x="188638" y="421353"/>
                  </a:lnTo>
                  <a:lnTo>
                    <a:pt x="127645" y="424269"/>
                  </a:lnTo>
                  <a:lnTo>
                    <a:pt x="77860" y="434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00663" y="357968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49263"/>
                  </a:lnTo>
                  <a:lnTo>
                    <a:pt x="0" y="10093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84891" y="305326"/>
              <a:ext cx="136871" cy="140858"/>
            </a:xfrm>
            <a:custGeom>
              <a:avLst/>
              <a:gdLst/>
              <a:ahLst/>
              <a:cxnLst/>
              <a:rect l="0" t="0" r="0" b="0"/>
              <a:pathLst>
                <a:path w="136871" h="140858">
                  <a:moveTo>
                    <a:pt x="0" y="31585"/>
                  </a:moveTo>
                  <a:lnTo>
                    <a:pt x="22876" y="56802"/>
                  </a:lnTo>
                  <a:lnTo>
                    <a:pt x="55912" y="110113"/>
                  </a:lnTo>
                  <a:lnTo>
                    <a:pt x="65014" y="133557"/>
                  </a:lnTo>
                  <a:lnTo>
                    <a:pt x="70249" y="139341"/>
                  </a:lnTo>
                  <a:lnTo>
                    <a:pt x="76078" y="140857"/>
                  </a:lnTo>
                  <a:lnTo>
                    <a:pt x="82304" y="139528"/>
                  </a:lnTo>
                  <a:lnTo>
                    <a:pt x="87625" y="135133"/>
                  </a:lnTo>
                  <a:lnTo>
                    <a:pt x="96656" y="120890"/>
                  </a:lnTo>
                  <a:lnTo>
                    <a:pt x="115601" y="6152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16518" y="305326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19" y="48931"/>
                  </a:lnTo>
                  <a:lnTo>
                    <a:pt x="11453" y="96776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95461" y="15792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29110" y="97925"/>
              <a:ext cx="161150" cy="365416"/>
            </a:xfrm>
            <a:custGeom>
              <a:avLst/>
              <a:gdLst/>
              <a:ahLst/>
              <a:cxnLst/>
              <a:rect l="0" t="0" r="0" b="0"/>
              <a:pathLst>
                <a:path w="161150" h="365416">
                  <a:moveTo>
                    <a:pt x="108506" y="249515"/>
                  </a:moveTo>
                  <a:lnTo>
                    <a:pt x="98931" y="225468"/>
                  </a:lnTo>
                  <a:lnTo>
                    <a:pt x="80973" y="204045"/>
                  </a:lnTo>
                  <a:lnTo>
                    <a:pt x="63514" y="189922"/>
                  </a:lnTo>
                  <a:lnTo>
                    <a:pt x="55115" y="187559"/>
                  </a:lnTo>
                  <a:lnTo>
                    <a:pt x="47175" y="188324"/>
                  </a:lnTo>
                  <a:lnTo>
                    <a:pt x="39543" y="191174"/>
                  </a:lnTo>
                  <a:lnTo>
                    <a:pt x="24823" y="206818"/>
                  </a:lnTo>
                  <a:lnTo>
                    <a:pt x="11653" y="230538"/>
                  </a:lnTo>
                  <a:lnTo>
                    <a:pt x="0" y="274438"/>
                  </a:lnTo>
                  <a:lnTo>
                    <a:pt x="5358" y="321898"/>
                  </a:lnTo>
                  <a:lnTo>
                    <a:pt x="12359" y="342517"/>
                  </a:lnTo>
                  <a:lnTo>
                    <a:pt x="23270" y="359479"/>
                  </a:lnTo>
                  <a:lnTo>
                    <a:pt x="30625" y="363769"/>
                  </a:lnTo>
                  <a:lnTo>
                    <a:pt x="48156" y="365415"/>
                  </a:lnTo>
                  <a:lnTo>
                    <a:pt x="56575" y="361877"/>
                  </a:lnTo>
                  <a:lnTo>
                    <a:pt x="72167" y="348586"/>
                  </a:lnTo>
                  <a:lnTo>
                    <a:pt x="94006" y="309119"/>
                  </a:lnTo>
                  <a:lnTo>
                    <a:pt x="116517" y="250543"/>
                  </a:lnTo>
                  <a:lnTo>
                    <a:pt x="126986" y="193566"/>
                  </a:lnTo>
                  <a:lnTo>
                    <a:pt x="136290" y="136081"/>
                  </a:lnTo>
                  <a:lnTo>
                    <a:pt x="139340" y="72734"/>
                  </a:lnTo>
                  <a:lnTo>
                    <a:pt x="136750" y="25950"/>
                  </a:lnTo>
                  <a:lnTo>
                    <a:pt x="134354" y="9224"/>
                  </a:lnTo>
                  <a:lnTo>
                    <a:pt x="130417" y="1584"/>
                  </a:lnTo>
                  <a:lnTo>
                    <a:pt x="125453" y="0"/>
                  </a:lnTo>
                  <a:lnTo>
                    <a:pt x="119804" y="2453"/>
                  </a:lnTo>
                  <a:lnTo>
                    <a:pt x="117208" y="8768"/>
                  </a:lnTo>
                  <a:lnTo>
                    <a:pt x="118563" y="65546"/>
                  </a:lnTo>
                  <a:lnTo>
                    <a:pt x="118942" y="120065"/>
                  </a:lnTo>
                  <a:lnTo>
                    <a:pt x="122136" y="175895"/>
                  </a:lnTo>
                  <a:lnTo>
                    <a:pt x="133685" y="231983"/>
                  </a:lnTo>
                  <a:lnTo>
                    <a:pt x="150701" y="287587"/>
                  </a:lnTo>
                  <a:lnTo>
                    <a:pt x="161149" y="3126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74487" y="305326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21057" y="0"/>
                  </a:moveTo>
                  <a:lnTo>
                    <a:pt x="12723" y="37478"/>
                  </a:lnTo>
                  <a:lnTo>
                    <a:pt x="2387" y="9863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06072" y="15792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22361" y="273602"/>
              <a:ext cx="132711" cy="189652"/>
            </a:xfrm>
            <a:custGeom>
              <a:avLst/>
              <a:gdLst/>
              <a:ahLst/>
              <a:cxnLst/>
              <a:rect l="0" t="0" r="0" b="0"/>
              <a:pathLst>
                <a:path w="132711" h="189652">
                  <a:moveTo>
                    <a:pt x="10053" y="52781"/>
                  </a:moveTo>
                  <a:lnTo>
                    <a:pt x="1720" y="90259"/>
                  </a:lnTo>
                  <a:lnTo>
                    <a:pt x="3295" y="125107"/>
                  </a:lnTo>
                  <a:lnTo>
                    <a:pt x="5880" y="139908"/>
                  </a:lnTo>
                  <a:lnTo>
                    <a:pt x="4931" y="138942"/>
                  </a:lnTo>
                  <a:lnTo>
                    <a:pt x="3129" y="134788"/>
                  </a:lnTo>
                  <a:lnTo>
                    <a:pt x="0" y="78644"/>
                  </a:lnTo>
                  <a:lnTo>
                    <a:pt x="2075" y="49068"/>
                  </a:lnTo>
                  <a:lnTo>
                    <a:pt x="10797" y="24224"/>
                  </a:lnTo>
                  <a:lnTo>
                    <a:pt x="25591" y="7724"/>
                  </a:lnTo>
                  <a:lnTo>
                    <a:pt x="34450" y="1686"/>
                  </a:lnTo>
                  <a:lnTo>
                    <a:pt x="43865" y="0"/>
                  </a:lnTo>
                  <a:lnTo>
                    <a:pt x="63685" y="4366"/>
                  </a:lnTo>
                  <a:lnTo>
                    <a:pt x="88985" y="19979"/>
                  </a:lnTo>
                  <a:lnTo>
                    <a:pt x="100896" y="35862"/>
                  </a:lnTo>
                  <a:lnTo>
                    <a:pt x="127908" y="86081"/>
                  </a:lnTo>
                  <a:lnTo>
                    <a:pt x="132710" y="125689"/>
                  </a:lnTo>
                  <a:lnTo>
                    <a:pt x="127565" y="175284"/>
                  </a:lnTo>
                  <a:lnTo>
                    <a:pt x="125867" y="189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48228" y="265135"/>
              <a:ext cx="218747" cy="398161"/>
            </a:xfrm>
            <a:custGeom>
              <a:avLst/>
              <a:gdLst/>
              <a:ahLst/>
              <a:cxnLst/>
              <a:rect l="0" t="0" r="0" b="0"/>
              <a:pathLst>
                <a:path w="218747" h="398161">
                  <a:moveTo>
                    <a:pt x="178984" y="145476"/>
                  </a:moveTo>
                  <a:lnTo>
                    <a:pt x="187317" y="107998"/>
                  </a:lnTo>
                  <a:lnTo>
                    <a:pt x="189079" y="56574"/>
                  </a:lnTo>
                  <a:lnTo>
                    <a:pt x="183081" y="35384"/>
                  </a:lnTo>
                  <a:lnTo>
                    <a:pt x="160166" y="2717"/>
                  </a:lnTo>
                  <a:lnTo>
                    <a:pt x="152401" y="0"/>
                  </a:lnTo>
                  <a:lnTo>
                    <a:pt x="134414" y="3221"/>
                  </a:lnTo>
                  <a:lnTo>
                    <a:pt x="117841" y="15571"/>
                  </a:lnTo>
                  <a:lnTo>
                    <a:pt x="110146" y="23778"/>
                  </a:lnTo>
                  <a:lnTo>
                    <a:pt x="101596" y="48494"/>
                  </a:lnTo>
                  <a:lnTo>
                    <a:pt x="99903" y="95294"/>
                  </a:lnTo>
                  <a:lnTo>
                    <a:pt x="105232" y="125512"/>
                  </a:lnTo>
                  <a:lnTo>
                    <a:pt x="115400" y="146742"/>
                  </a:lnTo>
                  <a:lnTo>
                    <a:pt x="122557" y="149829"/>
                  </a:lnTo>
                  <a:lnTo>
                    <a:pt x="130837" y="148378"/>
                  </a:lnTo>
                  <a:lnTo>
                    <a:pt x="156140" y="132688"/>
                  </a:lnTo>
                  <a:lnTo>
                    <a:pt x="170001" y="118735"/>
                  </a:lnTo>
                  <a:lnTo>
                    <a:pt x="180061" y="100836"/>
                  </a:lnTo>
                  <a:lnTo>
                    <a:pt x="183211" y="100508"/>
                  </a:lnTo>
                  <a:lnTo>
                    <a:pt x="186712" y="115742"/>
                  </a:lnTo>
                  <a:lnTo>
                    <a:pt x="191299" y="165945"/>
                  </a:lnTo>
                  <a:lnTo>
                    <a:pt x="209190" y="227855"/>
                  </a:lnTo>
                  <a:lnTo>
                    <a:pt x="218746" y="285491"/>
                  </a:lnTo>
                  <a:lnTo>
                    <a:pt x="214812" y="333451"/>
                  </a:lnTo>
                  <a:lnTo>
                    <a:pt x="209888" y="345662"/>
                  </a:lnTo>
                  <a:lnTo>
                    <a:pt x="195059" y="362349"/>
                  </a:lnTo>
                  <a:lnTo>
                    <a:pt x="161390" y="378321"/>
                  </a:lnTo>
                  <a:lnTo>
                    <a:pt x="99686" y="385792"/>
                  </a:lnTo>
                  <a:lnTo>
                    <a:pt x="37412" y="390388"/>
                  </a:lnTo>
                  <a:lnTo>
                    <a:pt x="0" y="3981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53305" y="14739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26922" y="505367"/>
              <a:ext cx="1179193" cy="115815"/>
            </a:xfrm>
            <a:custGeom>
              <a:avLst/>
              <a:gdLst/>
              <a:ahLst/>
              <a:cxnLst/>
              <a:rect l="0" t="0" r="0" b="0"/>
              <a:pathLst>
                <a:path w="1179193" h="115815">
                  <a:moveTo>
                    <a:pt x="1179192" y="0"/>
                  </a:moveTo>
                  <a:lnTo>
                    <a:pt x="1161211" y="15641"/>
                  </a:lnTo>
                  <a:lnTo>
                    <a:pt x="1144294" y="23720"/>
                  </a:lnTo>
                  <a:lnTo>
                    <a:pt x="1088027" y="31202"/>
                  </a:lnTo>
                  <a:lnTo>
                    <a:pt x="1036626" y="37191"/>
                  </a:lnTo>
                  <a:lnTo>
                    <a:pt x="977463" y="34936"/>
                  </a:lnTo>
                  <a:lnTo>
                    <a:pt x="914309" y="39468"/>
                  </a:lnTo>
                  <a:lnTo>
                    <a:pt x="868054" y="40938"/>
                  </a:lnTo>
                  <a:lnTo>
                    <a:pt x="818331" y="47355"/>
                  </a:lnTo>
                  <a:lnTo>
                    <a:pt x="759015" y="51076"/>
                  </a:lnTo>
                  <a:lnTo>
                    <a:pt x="706344" y="52179"/>
                  </a:lnTo>
                  <a:lnTo>
                    <a:pt x="655513" y="52505"/>
                  </a:lnTo>
                  <a:lnTo>
                    <a:pt x="593171" y="52616"/>
                  </a:lnTo>
                  <a:lnTo>
                    <a:pt x="544122" y="52635"/>
                  </a:lnTo>
                  <a:lnTo>
                    <a:pt x="481914" y="52641"/>
                  </a:lnTo>
                  <a:lnTo>
                    <a:pt x="430958" y="55762"/>
                  </a:lnTo>
                  <a:lnTo>
                    <a:pt x="381935" y="60976"/>
                  </a:lnTo>
                  <a:lnTo>
                    <a:pt x="334654" y="65640"/>
                  </a:lnTo>
                  <a:lnTo>
                    <a:pt x="283601" y="71312"/>
                  </a:lnTo>
                  <a:lnTo>
                    <a:pt x="231429" y="76112"/>
                  </a:lnTo>
                  <a:lnTo>
                    <a:pt x="178926" y="81823"/>
                  </a:lnTo>
                  <a:lnTo>
                    <a:pt x="126325" y="86635"/>
                  </a:lnTo>
                  <a:lnTo>
                    <a:pt x="76814" y="95470"/>
                  </a:lnTo>
                  <a:lnTo>
                    <a:pt x="15835" y="11122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815633" y="821222"/>
            <a:ext cx="5617279" cy="673825"/>
            <a:chOff x="815633" y="821222"/>
            <a:chExt cx="5617279" cy="673825"/>
          </a:xfrm>
        </p:grpSpPr>
        <p:sp>
          <p:nvSpPr>
            <p:cNvPr id="15" name="Freeform 14"/>
            <p:cNvSpPr/>
            <p:nvPr/>
          </p:nvSpPr>
          <p:spPr>
            <a:xfrm>
              <a:off x="815633" y="1084435"/>
              <a:ext cx="342502" cy="229041"/>
            </a:xfrm>
            <a:custGeom>
              <a:avLst/>
              <a:gdLst/>
              <a:ahLst/>
              <a:cxnLst/>
              <a:rect l="0" t="0" r="0" b="0"/>
              <a:pathLst>
                <a:path w="342502" h="229041">
                  <a:moveTo>
                    <a:pt x="5589" y="10528"/>
                  </a:moveTo>
                  <a:lnTo>
                    <a:pt x="0" y="27296"/>
                  </a:lnTo>
                  <a:lnTo>
                    <a:pt x="4045" y="85974"/>
                  </a:lnTo>
                  <a:lnTo>
                    <a:pt x="13791" y="146242"/>
                  </a:lnTo>
                  <a:lnTo>
                    <a:pt x="30000" y="189284"/>
                  </a:lnTo>
                  <a:lnTo>
                    <a:pt x="43344" y="209298"/>
                  </a:lnTo>
                  <a:lnTo>
                    <a:pt x="60974" y="225992"/>
                  </a:lnTo>
                  <a:lnTo>
                    <a:pt x="69418" y="229040"/>
                  </a:lnTo>
                  <a:lnTo>
                    <a:pt x="77388" y="228733"/>
                  </a:lnTo>
                  <a:lnTo>
                    <a:pt x="92482" y="222152"/>
                  </a:lnTo>
                  <a:lnTo>
                    <a:pt x="128311" y="192237"/>
                  </a:lnTo>
                  <a:lnTo>
                    <a:pt x="149446" y="160554"/>
                  </a:lnTo>
                  <a:lnTo>
                    <a:pt x="161907" y="116116"/>
                  </a:lnTo>
                  <a:lnTo>
                    <a:pt x="164783" y="116015"/>
                  </a:lnTo>
                  <a:lnTo>
                    <a:pt x="167871" y="119457"/>
                  </a:lnTo>
                  <a:lnTo>
                    <a:pt x="179471" y="176460"/>
                  </a:lnTo>
                  <a:lnTo>
                    <a:pt x="196710" y="206702"/>
                  </a:lnTo>
                  <a:lnTo>
                    <a:pt x="203193" y="215010"/>
                  </a:lnTo>
                  <a:lnTo>
                    <a:pt x="222875" y="224242"/>
                  </a:lnTo>
                  <a:lnTo>
                    <a:pt x="246050" y="227175"/>
                  </a:lnTo>
                  <a:lnTo>
                    <a:pt x="268049" y="224579"/>
                  </a:lnTo>
                  <a:lnTo>
                    <a:pt x="286404" y="216406"/>
                  </a:lnTo>
                  <a:lnTo>
                    <a:pt x="294575" y="210951"/>
                  </a:lnTo>
                  <a:lnTo>
                    <a:pt x="306773" y="195531"/>
                  </a:lnTo>
                  <a:lnTo>
                    <a:pt x="327918" y="139569"/>
                  </a:lnTo>
                  <a:lnTo>
                    <a:pt x="339274" y="92170"/>
                  </a:lnTo>
                  <a:lnTo>
                    <a:pt x="341864" y="38093"/>
                  </a:lnTo>
                  <a:lnTo>
                    <a:pt x="3425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57830" y="1084435"/>
              <a:ext cx="321445" cy="198679"/>
            </a:xfrm>
            <a:custGeom>
              <a:avLst/>
              <a:gdLst/>
              <a:ahLst/>
              <a:cxnLst/>
              <a:rect l="0" t="0" r="0" b="0"/>
              <a:pathLst>
                <a:path w="321445" h="198679">
                  <a:moveTo>
                    <a:pt x="5589" y="0"/>
                  </a:moveTo>
                  <a:lnTo>
                    <a:pt x="0" y="16767"/>
                  </a:lnTo>
                  <a:lnTo>
                    <a:pt x="3495" y="34358"/>
                  </a:lnTo>
                  <a:lnTo>
                    <a:pt x="10508" y="55045"/>
                  </a:lnTo>
                  <a:lnTo>
                    <a:pt x="18129" y="109572"/>
                  </a:lnTo>
                  <a:lnTo>
                    <a:pt x="24964" y="170732"/>
                  </a:lnTo>
                  <a:lnTo>
                    <a:pt x="26694" y="176993"/>
                  </a:lnTo>
                  <a:lnTo>
                    <a:pt x="29018" y="177656"/>
                  </a:lnTo>
                  <a:lnTo>
                    <a:pt x="31737" y="174590"/>
                  </a:lnTo>
                  <a:lnTo>
                    <a:pt x="55985" y="116110"/>
                  </a:lnTo>
                  <a:lnTo>
                    <a:pt x="67372" y="99957"/>
                  </a:lnTo>
                  <a:lnTo>
                    <a:pt x="74853" y="95884"/>
                  </a:lnTo>
                  <a:lnTo>
                    <a:pt x="92525" y="94478"/>
                  </a:lnTo>
                  <a:lnTo>
                    <a:pt x="122205" y="105852"/>
                  </a:lnTo>
                  <a:lnTo>
                    <a:pt x="136577" y="120745"/>
                  </a:lnTo>
                  <a:lnTo>
                    <a:pt x="151245" y="151979"/>
                  </a:lnTo>
                  <a:lnTo>
                    <a:pt x="160402" y="175171"/>
                  </a:lnTo>
                  <a:lnTo>
                    <a:pt x="172271" y="193277"/>
                  </a:lnTo>
                  <a:lnTo>
                    <a:pt x="177542" y="195532"/>
                  </a:lnTo>
                  <a:lnTo>
                    <a:pt x="182225" y="193526"/>
                  </a:lnTo>
                  <a:lnTo>
                    <a:pt x="232856" y="143635"/>
                  </a:lnTo>
                  <a:lnTo>
                    <a:pt x="294643" y="108761"/>
                  </a:lnTo>
                  <a:lnTo>
                    <a:pt x="312652" y="91622"/>
                  </a:lnTo>
                  <a:lnTo>
                    <a:pt x="319092" y="82138"/>
                  </a:lnTo>
                  <a:lnTo>
                    <a:pt x="321046" y="73476"/>
                  </a:lnTo>
                  <a:lnTo>
                    <a:pt x="320009" y="65362"/>
                  </a:lnTo>
                  <a:lnTo>
                    <a:pt x="316978" y="57612"/>
                  </a:lnTo>
                  <a:lnTo>
                    <a:pt x="304251" y="45882"/>
                  </a:lnTo>
                  <a:lnTo>
                    <a:pt x="295944" y="41117"/>
                  </a:lnTo>
                  <a:lnTo>
                    <a:pt x="286897" y="40279"/>
                  </a:lnTo>
                  <a:lnTo>
                    <a:pt x="267485" y="45588"/>
                  </a:lnTo>
                  <a:lnTo>
                    <a:pt x="236826" y="61730"/>
                  </a:lnTo>
                  <a:lnTo>
                    <a:pt x="222225" y="77738"/>
                  </a:lnTo>
                  <a:lnTo>
                    <a:pt x="216694" y="86921"/>
                  </a:lnTo>
                  <a:lnTo>
                    <a:pt x="213667" y="109601"/>
                  </a:lnTo>
                  <a:lnTo>
                    <a:pt x="217391" y="132939"/>
                  </a:lnTo>
                  <a:lnTo>
                    <a:pt x="232642" y="159232"/>
                  </a:lnTo>
                  <a:lnTo>
                    <a:pt x="254318" y="181841"/>
                  </a:lnTo>
                  <a:lnTo>
                    <a:pt x="276793" y="196241"/>
                  </a:lnTo>
                  <a:lnTo>
                    <a:pt x="286997" y="198678"/>
                  </a:lnTo>
                  <a:lnTo>
                    <a:pt x="296140" y="197963"/>
                  </a:lnTo>
                  <a:lnTo>
                    <a:pt x="321444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663502" y="1138643"/>
              <a:ext cx="133111" cy="166891"/>
            </a:xfrm>
            <a:custGeom>
              <a:avLst/>
              <a:gdLst/>
              <a:ahLst/>
              <a:cxnLst/>
              <a:rect l="0" t="0" r="0" b="0"/>
              <a:pathLst>
                <a:path w="133111" h="166891">
                  <a:moveTo>
                    <a:pt x="0" y="61605"/>
                  </a:moveTo>
                  <a:lnTo>
                    <a:pt x="5589" y="120222"/>
                  </a:lnTo>
                  <a:lnTo>
                    <a:pt x="15619" y="158972"/>
                  </a:lnTo>
                  <a:lnTo>
                    <a:pt x="13571" y="154012"/>
                  </a:lnTo>
                  <a:lnTo>
                    <a:pt x="10929" y="97979"/>
                  </a:lnTo>
                  <a:lnTo>
                    <a:pt x="16197" y="43574"/>
                  </a:lnTo>
                  <a:lnTo>
                    <a:pt x="30795" y="9859"/>
                  </a:lnTo>
                  <a:lnTo>
                    <a:pt x="38078" y="3711"/>
                  </a:lnTo>
                  <a:lnTo>
                    <a:pt x="46442" y="782"/>
                  </a:lnTo>
                  <a:lnTo>
                    <a:pt x="55528" y="0"/>
                  </a:lnTo>
                  <a:lnTo>
                    <a:pt x="74982" y="5369"/>
                  </a:lnTo>
                  <a:lnTo>
                    <a:pt x="85083" y="10076"/>
                  </a:lnTo>
                  <a:lnTo>
                    <a:pt x="99426" y="24666"/>
                  </a:lnTo>
                  <a:lnTo>
                    <a:pt x="128127" y="73985"/>
                  </a:lnTo>
                  <a:lnTo>
                    <a:pt x="133110" y="111157"/>
                  </a:lnTo>
                  <a:lnTo>
                    <a:pt x="126342" y="1668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53057" y="1147606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26363" y="61110"/>
                  </a:lnTo>
                  <a:lnTo>
                    <a:pt x="39403" y="83312"/>
                  </a:lnTo>
                  <a:lnTo>
                    <a:pt x="47325" y="90636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105699" y="1126549"/>
              <a:ext cx="115815" cy="368498"/>
            </a:xfrm>
            <a:custGeom>
              <a:avLst/>
              <a:gdLst/>
              <a:ahLst/>
              <a:cxnLst/>
              <a:rect l="0" t="0" r="0" b="0"/>
              <a:pathLst>
                <a:path w="115815" h="368498">
                  <a:moveTo>
                    <a:pt x="115814" y="0"/>
                  </a:moveTo>
                  <a:lnTo>
                    <a:pt x="88302" y="53875"/>
                  </a:lnTo>
                  <a:lnTo>
                    <a:pt x="59495" y="115921"/>
                  </a:lnTo>
                  <a:lnTo>
                    <a:pt x="42774" y="164188"/>
                  </a:lnTo>
                  <a:lnTo>
                    <a:pt x="33796" y="223765"/>
                  </a:lnTo>
                  <a:lnTo>
                    <a:pt x="23617" y="281763"/>
                  </a:lnTo>
                  <a:lnTo>
                    <a:pt x="10341" y="33897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60270" y="1152545"/>
              <a:ext cx="126807" cy="130661"/>
            </a:xfrm>
            <a:custGeom>
              <a:avLst/>
              <a:gdLst/>
              <a:ahLst/>
              <a:cxnLst/>
              <a:rect l="0" t="0" r="0" b="0"/>
              <a:pathLst>
                <a:path w="126807" h="130661">
                  <a:moveTo>
                    <a:pt x="77056" y="5589"/>
                  </a:moveTo>
                  <a:lnTo>
                    <a:pt x="60288" y="0"/>
                  </a:lnTo>
                  <a:lnTo>
                    <a:pt x="53010" y="693"/>
                  </a:lnTo>
                  <a:lnTo>
                    <a:pt x="38683" y="7703"/>
                  </a:lnTo>
                  <a:lnTo>
                    <a:pt x="17463" y="30392"/>
                  </a:lnTo>
                  <a:lnTo>
                    <a:pt x="1947" y="59342"/>
                  </a:lnTo>
                  <a:lnTo>
                    <a:pt x="0" y="79782"/>
                  </a:lnTo>
                  <a:lnTo>
                    <a:pt x="4204" y="100565"/>
                  </a:lnTo>
                  <a:lnTo>
                    <a:pt x="13872" y="121500"/>
                  </a:lnTo>
                  <a:lnTo>
                    <a:pt x="22065" y="127317"/>
                  </a:lnTo>
                  <a:lnTo>
                    <a:pt x="43647" y="130660"/>
                  </a:lnTo>
                  <a:lnTo>
                    <a:pt x="76516" y="125966"/>
                  </a:lnTo>
                  <a:lnTo>
                    <a:pt x="102892" y="111576"/>
                  </a:lnTo>
                  <a:lnTo>
                    <a:pt x="115055" y="95978"/>
                  </a:lnTo>
                  <a:lnTo>
                    <a:pt x="123190" y="76178"/>
                  </a:lnTo>
                  <a:lnTo>
                    <a:pt x="126806" y="51780"/>
                  </a:lnTo>
                  <a:lnTo>
                    <a:pt x="122174" y="31578"/>
                  </a:lnTo>
                  <a:lnTo>
                    <a:pt x="117663" y="22915"/>
                  </a:lnTo>
                  <a:lnTo>
                    <a:pt x="113486" y="18309"/>
                  </a:lnTo>
                  <a:lnTo>
                    <a:pt x="109532" y="16409"/>
                  </a:lnTo>
                  <a:lnTo>
                    <a:pt x="98113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466961" y="1137077"/>
              <a:ext cx="144107" cy="147355"/>
            </a:xfrm>
            <a:custGeom>
              <a:avLst/>
              <a:gdLst/>
              <a:ahLst/>
              <a:cxnLst/>
              <a:rect l="0" t="0" r="0" b="0"/>
              <a:pathLst>
                <a:path w="144107" h="147355">
                  <a:moveTo>
                    <a:pt x="7235" y="21057"/>
                  </a:moveTo>
                  <a:lnTo>
                    <a:pt x="0" y="48613"/>
                  </a:lnTo>
                  <a:lnTo>
                    <a:pt x="477" y="101716"/>
                  </a:lnTo>
                  <a:lnTo>
                    <a:pt x="2730" y="113435"/>
                  </a:lnTo>
                  <a:lnTo>
                    <a:pt x="14591" y="132694"/>
                  </a:lnTo>
                  <a:lnTo>
                    <a:pt x="22668" y="141105"/>
                  </a:lnTo>
                  <a:lnTo>
                    <a:pt x="31562" y="145543"/>
                  </a:lnTo>
                  <a:lnTo>
                    <a:pt x="50802" y="147354"/>
                  </a:lnTo>
                  <a:lnTo>
                    <a:pt x="81365" y="141797"/>
                  </a:lnTo>
                  <a:lnTo>
                    <a:pt x="99064" y="129701"/>
                  </a:lnTo>
                  <a:lnTo>
                    <a:pt x="107059" y="121563"/>
                  </a:lnTo>
                  <a:lnTo>
                    <a:pt x="128296" y="68813"/>
                  </a:lnTo>
                  <a:lnTo>
                    <a:pt x="140636" y="25291"/>
                  </a:lnTo>
                  <a:lnTo>
                    <a:pt x="1441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17433" y="907811"/>
              <a:ext cx="193718" cy="402018"/>
            </a:xfrm>
            <a:custGeom>
              <a:avLst/>
              <a:gdLst/>
              <a:ahLst/>
              <a:cxnLst/>
              <a:rect l="0" t="0" r="0" b="0"/>
              <a:pathLst>
                <a:path w="193718" h="402018">
                  <a:moveTo>
                    <a:pt x="172660" y="313494"/>
                  </a:moveTo>
                  <a:lnTo>
                    <a:pt x="158087" y="270803"/>
                  </a:lnTo>
                  <a:lnTo>
                    <a:pt x="126504" y="227067"/>
                  </a:lnTo>
                  <a:lnTo>
                    <a:pt x="112761" y="212301"/>
                  </a:lnTo>
                  <a:lnTo>
                    <a:pt x="104652" y="208597"/>
                  </a:lnTo>
                  <a:lnTo>
                    <a:pt x="86282" y="207602"/>
                  </a:lnTo>
                  <a:lnTo>
                    <a:pt x="69539" y="214179"/>
                  </a:lnTo>
                  <a:lnTo>
                    <a:pt x="39726" y="237464"/>
                  </a:lnTo>
                  <a:lnTo>
                    <a:pt x="23957" y="263281"/>
                  </a:lnTo>
                  <a:lnTo>
                    <a:pt x="888" y="324236"/>
                  </a:lnTo>
                  <a:lnTo>
                    <a:pt x="0" y="345174"/>
                  </a:lnTo>
                  <a:lnTo>
                    <a:pt x="8963" y="387212"/>
                  </a:lnTo>
                  <a:lnTo>
                    <a:pt x="15565" y="394225"/>
                  </a:lnTo>
                  <a:lnTo>
                    <a:pt x="35380" y="402017"/>
                  </a:lnTo>
                  <a:lnTo>
                    <a:pt x="44875" y="399416"/>
                  </a:lnTo>
                  <a:lnTo>
                    <a:pt x="84270" y="360265"/>
                  </a:lnTo>
                  <a:lnTo>
                    <a:pt x="132847" y="298159"/>
                  </a:lnTo>
                  <a:lnTo>
                    <a:pt x="160080" y="235190"/>
                  </a:lnTo>
                  <a:lnTo>
                    <a:pt x="177411" y="172681"/>
                  </a:lnTo>
                  <a:lnTo>
                    <a:pt x="185167" y="114061"/>
                  </a:lnTo>
                  <a:lnTo>
                    <a:pt x="192028" y="51832"/>
                  </a:lnTo>
                  <a:lnTo>
                    <a:pt x="187627" y="11747"/>
                  </a:lnTo>
                  <a:lnTo>
                    <a:pt x="182638" y="4705"/>
                  </a:lnTo>
                  <a:lnTo>
                    <a:pt x="175802" y="1180"/>
                  </a:lnTo>
                  <a:lnTo>
                    <a:pt x="167736" y="0"/>
                  </a:lnTo>
                  <a:lnTo>
                    <a:pt x="161188" y="6232"/>
                  </a:lnTo>
                  <a:lnTo>
                    <a:pt x="150794" y="31874"/>
                  </a:lnTo>
                  <a:lnTo>
                    <a:pt x="142994" y="88716"/>
                  </a:lnTo>
                  <a:lnTo>
                    <a:pt x="144573" y="148124"/>
                  </a:lnTo>
                  <a:lnTo>
                    <a:pt x="155803" y="210249"/>
                  </a:lnTo>
                  <a:lnTo>
                    <a:pt x="165846" y="264576"/>
                  </a:lnTo>
                  <a:lnTo>
                    <a:pt x="179719" y="317089"/>
                  </a:lnTo>
                  <a:lnTo>
                    <a:pt x="193717" y="3345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64660" y="1116020"/>
              <a:ext cx="20190" cy="136872"/>
            </a:xfrm>
            <a:custGeom>
              <a:avLst/>
              <a:gdLst/>
              <a:ahLst/>
              <a:cxnLst/>
              <a:rect l="0" t="0" r="0" b="0"/>
              <a:pathLst>
                <a:path w="20190" h="136872">
                  <a:moveTo>
                    <a:pt x="20189" y="0"/>
                  </a:moveTo>
                  <a:lnTo>
                    <a:pt x="9011" y="11179"/>
                  </a:lnTo>
                  <a:lnTo>
                    <a:pt x="3523" y="32265"/>
                  </a:lnTo>
                  <a:lnTo>
                    <a:pt x="0" y="93461"/>
                  </a:lnTo>
                  <a:lnTo>
                    <a:pt x="2638" y="114848"/>
                  </a:lnTo>
                  <a:lnTo>
                    <a:pt x="9661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95378" y="989678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79606" y="1105492"/>
              <a:ext cx="136871" cy="144790"/>
            </a:xfrm>
            <a:custGeom>
              <a:avLst/>
              <a:gdLst/>
              <a:ahLst/>
              <a:cxnLst/>
              <a:rect l="0" t="0" r="0" b="0"/>
              <a:pathLst>
                <a:path w="136871" h="144790">
                  <a:moveTo>
                    <a:pt x="0" y="0"/>
                  </a:moveTo>
                  <a:lnTo>
                    <a:pt x="17958" y="61110"/>
                  </a:lnTo>
                  <a:lnTo>
                    <a:pt x="40738" y="115542"/>
                  </a:lnTo>
                  <a:lnTo>
                    <a:pt x="60294" y="141729"/>
                  </a:lnTo>
                  <a:lnTo>
                    <a:pt x="67102" y="144789"/>
                  </a:lnTo>
                  <a:lnTo>
                    <a:pt x="73980" y="144489"/>
                  </a:lnTo>
                  <a:lnTo>
                    <a:pt x="80906" y="141949"/>
                  </a:lnTo>
                  <a:lnTo>
                    <a:pt x="91720" y="129769"/>
                  </a:lnTo>
                  <a:lnTo>
                    <a:pt x="108195" y="87764"/>
                  </a:lnTo>
                  <a:lnTo>
                    <a:pt x="122714" y="30681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84110" y="1073906"/>
              <a:ext cx="14827" cy="189514"/>
            </a:xfrm>
            <a:custGeom>
              <a:avLst/>
              <a:gdLst/>
              <a:ahLst/>
              <a:cxnLst/>
              <a:rect l="0" t="0" r="0" b="0"/>
              <a:pathLst>
                <a:path w="14827" h="189514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14826" y="149662"/>
                  </a:lnTo>
                  <a:lnTo>
                    <a:pt x="12689" y="169072"/>
                  </a:lnTo>
                  <a:lnTo>
                    <a:pt x="606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00704" y="100020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10422" y="906569"/>
              <a:ext cx="353537" cy="365084"/>
            </a:xfrm>
            <a:custGeom>
              <a:avLst/>
              <a:gdLst/>
              <a:ahLst/>
              <a:cxnLst/>
              <a:rect l="0" t="0" r="0" b="0"/>
              <a:pathLst>
                <a:path w="353537" h="365084">
                  <a:moveTo>
                    <a:pt x="79795" y="241037"/>
                  </a:moveTo>
                  <a:lnTo>
                    <a:pt x="64154" y="223056"/>
                  </a:lnTo>
                  <a:lnTo>
                    <a:pt x="56076" y="206139"/>
                  </a:lnTo>
                  <a:lnTo>
                    <a:pt x="49945" y="202564"/>
                  </a:lnTo>
                  <a:lnTo>
                    <a:pt x="42347" y="202520"/>
                  </a:lnTo>
                  <a:lnTo>
                    <a:pt x="33773" y="204830"/>
                  </a:lnTo>
                  <a:lnTo>
                    <a:pt x="18007" y="219876"/>
                  </a:lnTo>
                  <a:lnTo>
                    <a:pt x="5540" y="242160"/>
                  </a:lnTo>
                  <a:lnTo>
                    <a:pt x="0" y="267662"/>
                  </a:lnTo>
                  <a:lnTo>
                    <a:pt x="2470" y="313917"/>
                  </a:lnTo>
                  <a:lnTo>
                    <a:pt x="16200" y="353488"/>
                  </a:lnTo>
                  <a:lnTo>
                    <a:pt x="24530" y="360458"/>
                  </a:lnTo>
                  <a:lnTo>
                    <a:pt x="34763" y="363935"/>
                  </a:lnTo>
                  <a:lnTo>
                    <a:pt x="46264" y="365083"/>
                  </a:lnTo>
                  <a:lnTo>
                    <a:pt x="65282" y="360119"/>
                  </a:lnTo>
                  <a:lnTo>
                    <a:pt x="81534" y="348944"/>
                  </a:lnTo>
                  <a:lnTo>
                    <a:pt x="118166" y="303167"/>
                  </a:lnTo>
                  <a:lnTo>
                    <a:pt x="133798" y="266725"/>
                  </a:lnTo>
                  <a:lnTo>
                    <a:pt x="140250" y="215113"/>
                  </a:lnTo>
                  <a:lnTo>
                    <a:pt x="142162" y="155367"/>
                  </a:lnTo>
                  <a:lnTo>
                    <a:pt x="137139" y="98800"/>
                  </a:lnTo>
                  <a:lnTo>
                    <a:pt x="132197" y="35689"/>
                  </a:lnTo>
                  <a:lnTo>
                    <a:pt x="127261" y="6662"/>
                  </a:lnTo>
                  <a:lnTo>
                    <a:pt x="123137" y="559"/>
                  </a:lnTo>
                  <a:lnTo>
                    <a:pt x="118049" y="0"/>
                  </a:lnTo>
                  <a:lnTo>
                    <a:pt x="112317" y="3136"/>
                  </a:lnTo>
                  <a:lnTo>
                    <a:pt x="105947" y="22219"/>
                  </a:lnTo>
                  <a:lnTo>
                    <a:pt x="105482" y="65848"/>
                  </a:lnTo>
                  <a:lnTo>
                    <a:pt x="112752" y="115819"/>
                  </a:lnTo>
                  <a:lnTo>
                    <a:pt x="119196" y="167670"/>
                  </a:lnTo>
                  <a:lnTo>
                    <a:pt x="126962" y="226415"/>
                  </a:lnTo>
                  <a:lnTo>
                    <a:pt x="143170" y="282612"/>
                  </a:lnTo>
                  <a:lnTo>
                    <a:pt x="146611" y="293320"/>
                  </a:lnTo>
                  <a:lnTo>
                    <a:pt x="152415" y="296949"/>
                  </a:lnTo>
                  <a:lnTo>
                    <a:pt x="159794" y="295859"/>
                  </a:lnTo>
                  <a:lnTo>
                    <a:pt x="217219" y="272814"/>
                  </a:lnTo>
                  <a:lnTo>
                    <a:pt x="270551" y="252760"/>
                  </a:lnTo>
                  <a:lnTo>
                    <a:pt x="306981" y="226573"/>
                  </a:lnTo>
                  <a:lnTo>
                    <a:pt x="325436" y="202633"/>
                  </a:lnTo>
                  <a:lnTo>
                    <a:pt x="332079" y="179515"/>
                  </a:lnTo>
                  <a:lnTo>
                    <a:pt x="332212" y="168437"/>
                  </a:lnTo>
                  <a:lnTo>
                    <a:pt x="327622" y="159881"/>
                  </a:lnTo>
                  <a:lnTo>
                    <a:pt x="310044" y="147256"/>
                  </a:lnTo>
                  <a:lnTo>
                    <a:pt x="298805" y="145761"/>
                  </a:lnTo>
                  <a:lnTo>
                    <a:pt x="273839" y="150339"/>
                  </a:lnTo>
                  <a:lnTo>
                    <a:pt x="264140" y="156005"/>
                  </a:lnTo>
                  <a:lnTo>
                    <a:pt x="250244" y="171659"/>
                  </a:lnTo>
                  <a:lnTo>
                    <a:pt x="243288" y="193435"/>
                  </a:lnTo>
                  <a:lnTo>
                    <a:pt x="241366" y="218710"/>
                  </a:lnTo>
                  <a:lnTo>
                    <a:pt x="248031" y="256908"/>
                  </a:lnTo>
                  <a:lnTo>
                    <a:pt x="258292" y="275777"/>
                  </a:lnTo>
                  <a:lnTo>
                    <a:pt x="276890" y="288842"/>
                  </a:lnTo>
                  <a:lnTo>
                    <a:pt x="299584" y="296209"/>
                  </a:lnTo>
                  <a:lnTo>
                    <a:pt x="353536" y="293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27171" y="842279"/>
              <a:ext cx="186645" cy="381302"/>
            </a:xfrm>
            <a:custGeom>
              <a:avLst/>
              <a:gdLst/>
              <a:ahLst/>
              <a:cxnLst/>
              <a:rect l="0" t="0" r="0" b="0"/>
              <a:pathLst>
                <a:path w="186645" h="381302">
                  <a:moveTo>
                    <a:pt x="0" y="0"/>
                  </a:moveTo>
                  <a:lnTo>
                    <a:pt x="8333" y="48931"/>
                  </a:lnTo>
                  <a:lnTo>
                    <a:pt x="12997" y="96777"/>
                  </a:lnTo>
                  <a:lnTo>
                    <a:pt x="18669" y="147998"/>
                  </a:lnTo>
                  <a:lnTo>
                    <a:pt x="23469" y="200219"/>
                  </a:lnTo>
                  <a:lnTo>
                    <a:pt x="29180" y="249617"/>
                  </a:lnTo>
                  <a:lnTo>
                    <a:pt x="31110" y="308231"/>
                  </a:lnTo>
                  <a:lnTo>
                    <a:pt x="25425" y="355510"/>
                  </a:lnTo>
                  <a:lnTo>
                    <a:pt x="26309" y="353990"/>
                  </a:lnTo>
                  <a:lnTo>
                    <a:pt x="42575" y="297814"/>
                  </a:lnTo>
                  <a:lnTo>
                    <a:pt x="56243" y="244831"/>
                  </a:lnTo>
                  <a:lnTo>
                    <a:pt x="62062" y="235751"/>
                  </a:lnTo>
                  <a:lnTo>
                    <a:pt x="77885" y="222541"/>
                  </a:lnTo>
                  <a:lnTo>
                    <a:pt x="87019" y="220891"/>
                  </a:lnTo>
                  <a:lnTo>
                    <a:pt x="106525" y="225296"/>
                  </a:lnTo>
                  <a:lnTo>
                    <a:pt x="146474" y="247188"/>
                  </a:lnTo>
                  <a:lnTo>
                    <a:pt x="162976" y="260380"/>
                  </a:lnTo>
                  <a:lnTo>
                    <a:pt x="179830" y="286550"/>
                  </a:lnTo>
                  <a:lnTo>
                    <a:pt x="186644" y="322120"/>
                  </a:lnTo>
                  <a:lnTo>
                    <a:pt x="181998" y="345546"/>
                  </a:lnTo>
                  <a:lnTo>
                    <a:pt x="177484" y="356706"/>
                  </a:lnTo>
                  <a:lnTo>
                    <a:pt x="163110" y="372226"/>
                  </a:lnTo>
                  <a:lnTo>
                    <a:pt x="154363" y="378002"/>
                  </a:lnTo>
                  <a:lnTo>
                    <a:pt x="132167" y="381301"/>
                  </a:lnTo>
                  <a:lnTo>
                    <a:pt x="73041" y="370893"/>
                  </a:lnTo>
                  <a:lnTo>
                    <a:pt x="63171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37740" y="1084435"/>
              <a:ext cx="73701" cy="126343"/>
            </a:xfrm>
            <a:custGeom>
              <a:avLst/>
              <a:gdLst/>
              <a:ahLst/>
              <a:cxnLst/>
              <a:rect l="0" t="0" r="0" b="0"/>
              <a:pathLst>
                <a:path w="73701" h="126343">
                  <a:moveTo>
                    <a:pt x="0" y="0"/>
                  </a:moveTo>
                  <a:lnTo>
                    <a:pt x="15641" y="17981"/>
                  </a:lnTo>
                  <a:lnTo>
                    <a:pt x="46843" y="73184"/>
                  </a:lnTo>
                  <a:lnTo>
                    <a:pt x="64702" y="97073"/>
                  </a:lnTo>
                  <a:lnTo>
                    <a:pt x="7370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27212" y="1063378"/>
              <a:ext cx="126343" cy="315856"/>
            </a:xfrm>
            <a:custGeom>
              <a:avLst/>
              <a:gdLst/>
              <a:ahLst/>
              <a:cxnLst/>
              <a:rect l="0" t="0" r="0" b="0"/>
              <a:pathLst>
                <a:path w="126343" h="315856">
                  <a:moveTo>
                    <a:pt x="126342" y="0"/>
                  </a:moveTo>
                  <a:lnTo>
                    <a:pt x="110701" y="17981"/>
                  </a:lnTo>
                  <a:lnTo>
                    <a:pt x="91498" y="69741"/>
                  </a:lnTo>
                  <a:lnTo>
                    <a:pt x="65399" y="132060"/>
                  </a:lnTo>
                  <a:lnTo>
                    <a:pt x="49573" y="192072"/>
                  </a:lnTo>
                  <a:lnTo>
                    <a:pt x="27946" y="250156"/>
                  </a:lnTo>
                  <a:lnTo>
                    <a:pt x="11196" y="30114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76924" y="1055329"/>
              <a:ext cx="208299" cy="187034"/>
            </a:xfrm>
            <a:custGeom>
              <a:avLst/>
              <a:gdLst/>
              <a:ahLst/>
              <a:cxnLst/>
              <a:rect l="0" t="0" r="0" b="0"/>
              <a:pathLst>
                <a:path w="208299" h="187034">
                  <a:moveTo>
                    <a:pt x="124070" y="81748"/>
                  </a:moveTo>
                  <a:lnTo>
                    <a:pt x="120950" y="39057"/>
                  </a:lnTo>
                  <a:lnTo>
                    <a:pt x="114495" y="19490"/>
                  </a:lnTo>
                  <a:lnTo>
                    <a:pt x="103827" y="2995"/>
                  </a:lnTo>
                  <a:lnTo>
                    <a:pt x="96536" y="0"/>
                  </a:lnTo>
                  <a:lnTo>
                    <a:pt x="88167" y="344"/>
                  </a:lnTo>
                  <a:lnTo>
                    <a:pt x="70678" y="6964"/>
                  </a:lnTo>
                  <a:lnTo>
                    <a:pt x="47679" y="25015"/>
                  </a:lnTo>
                  <a:lnTo>
                    <a:pt x="27216" y="53240"/>
                  </a:lnTo>
                  <a:lnTo>
                    <a:pt x="5395" y="112121"/>
                  </a:lnTo>
                  <a:lnTo>
                    <a:pt x="0" y="150149"/>
                  </a:lnTo>
                  <a:lnTo>
                    <a:pt x="2752" y="160104"/>
                  </a:lnTo>
                  <a:lnTo>
                    <a:pt x="8097" y="167911"/>
                  </a:lnTo>
                  <a:lnTo>
                    <a:pt x="15169" y="174285"/>
                  </a:lnTo>
                  <a:lnTo>
                    <a:pt x="23394" y="176195"/>
                  </a:lnTo>
                  <a:lnTo>
                    <a:pt x="41891" y="172078"/>
                  </a:lnTo>
                  <a:lnTo>
                    <a:pt x="66445" y="156606"/>
                  </a:lnTo>
                  <a:lnTo>
                    <a:pt x="88539" y="137203"/>
                  </a:lnTo>
                  <a:lnTo>
                    <a:pt x="104314" y="105458"/>
                  </a:lnTo>
                  <a:lnTo>
                    <a:pt x="118954" y="62169"/>
                  </a:lnTo>
                  <a:lnTo>
                    <a:pt x="120660" y="64016"/>
                  </a:lnTo>
                  <a:lnTo>
                    <a:pt x="135223" y="117670"/>
                  </a:lnTo>
                  <a:lnTo>
                    <a:pt x="144235" y="142167"/>
                  </a:lnTo>
                  <a:lnTo>
                    <a:pt x="159938" y="164753"/>
                  </a:lnTo>
                  <a:lnTo>
                    <a:pt x="178616" y="177131"/>
                  </a:lnTo>
                  <a:lnTo>
                    <a:pt x="208298" y="1870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70344" y="880714"/>
              <a:ext cx="130734" cy="372178"/>
            </a:xfrm>
            <a:custGeom>
              <a:avLst/>
              <a:gdLst/>
              <a:ahLst/>
              <a:cxnLst/>
              <a:rect l="0" t="0" r="0" b="0"/>
              <a:pathLst>
                <a:path w="130734" h="372178">
                  <a:moveTo>
                    <a:pt x="78091" y="372177"/>
                  </a:moveTo>
                  <a:lnTo>
                    <a:pt x="74971" y="329485"/>
                  </a:lnTo>
                  <a:lnTo>
                    <a:pt x="56760" y="266841"/>
                  </a:lnTo>
                  <a:lnTo>
                    <a:pt x="38280" y="207007"/>
                  </a:lnTo>
                  <a:lnTo>
                    <a:pt x="12869" y="145922"/>
                  </a:lnTo>
                  <a:lnTo>
                    <a:pt x="0" y="98327"/>
                  </a:lnTo>
                  <a:lnTo>
                    <a:pt x="6297" y="48198"/>
                  </a:lnTo>
                  <a:lnTo>
                    <a:pt x="9171" y="36868"/>
                  </a:lnTo>
                  <a:lnTo>
                    <a:pt x="14597" y="28145"/>
                  </a:lnTo>
                  <a:lnTo>
                    <a:pt x="29984" y="15333"/>
                  </a:lnTo>
                  <a:lnTo>
                    <a:pt x="63967" y="1543"/>
                  </a:lnTo>
                  <a:lnTo>
                    <a:pt x="87021" y="0"/>
                  </a:lnTo>
                  <a:lnTo>
                    <a:pt x="98083" y="1227"/>
                  </a:lnTo>
                  <a:lnTo>
                    <a:pt x="113493" y="8828"/>
                  </a:lnTo>
                  <a:lnTo>
                    <a:pt x="130733" y="247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85264" y="1052849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125691" y="16768"/>
                  </a:lnTo>
                  <a:lnTo>
                    <a:pt x="117719" y="21707"/>
                  </a:lnTo>
                  <a:lnTo>
                    <a:pt x="84142" y="28659"/>
                  </a:lnTo>
                  <a:lnTo>
                    <a:pt x="22663" y="3679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64248" y="1049677"/>
              <a:ext cx="115814" cy="184606"/>
            </a:xfrm>
            <a:custGeom>
              <a:avLst/>
              <a:gdLst/>
              <a:ahLst/>
              <a:cxnLst/>
              <a:rect l="0" t="0" r="0" b="0"/>
              <a:pathLst>
                <a:path w="115814" h="184606">
                  <a:moveTo>
                    <a:pt x="0" y="76872"/>
                  </a:moveTo>
                  <a:lnTo>
                    <a:pt x="27511" y="130747"/>
                  </a:lnTo>
                  <a:lnTo>
                    <a:pt x="46744" y="184605"/>
                  </a:lnTo>
                  <a:lnTo>
                    <a:pt x="44951" y="174666"/>
                  </a:lnTo>
                  <a:lnTo>
                    <a:pt x="18644" y="118328"/>
                  </a:lnTo>
                  <a:lnTo>
                    <a:pt x="12933" y="76027"/>
                  </a:lnTo>
                  <a:lnTo>
                    <a:pt x="17836" y="52710"/>
                  </a:lnTo>
                  <a:lnTo>
                    <a:pt x="22420" y="43216"/>
                  </a:lnTo>
                  <a:lnTo>
                    <a:pt x="39990" y="26429"/>
                  </a:lnTo>
                  <a:lnTo>
                    <a:pt x="83808" y="2177"/>
                  </a:lnTo>
                  <a:lnTo>
                    <a:pt x="98859" y="0"/>
                  </a:lnTo>
                  <a:lnTo>
                    <a:pt x="115813" y="3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35999" y="1075092"/>
              <a:ext cx="165162" cy="163821"/>
            </a:xfrm>
            <a:custGeom>
              <a:avLst/>
              <a:gdLst/>
              <a:ahLst/>
              <a:cxnLst/>
              <a:rect l="0" t="0" r="0" b="0"/>
              <a:pathLst>
                <a:path w="165162" h="163821">
                  <a:moveTo>
                    <a:pt x="80934" y="61985"/>
                  </a:moveTo>
                  <a:lnTo>
                    <a:pt x="77814" y="19294"/>
                  </a:lnTo>
                  <a:lnTo>
                    <a:pt x="75344" y="8958"/>
                  </a:lnTo>
                  <a:lnTo>
                    <a:pt x="70188" y="3237"/>
                  </a:lnTo>
                  <a:lnTo>
                    <a:pt x="63242" y="593"/>
                  </a:lnTo>
                  <a:lnTo>
                    <a:pt x="55101" y="0"/>
                  </a:lnTo>
                  <a:lnTo>
                    <a:pt x="36697" y="5580"/>
                  </a:lnTo>
                  <a:lnTo>
                    <a:pt x="26876" y="10344"/>
                  </a:lnTo>
                  <a:lnTo>
                    <a:pt x="12844" y="28115"/>
                  </a:lnTo>
                  <a:lnTo>
                    <a:pt x="3878" y="53951"/>
                  </a:lnTo>
                  <a:lnTo>
                    <a:pt x="0" y="104448"/>
                  </a:lnTo>
                  <a:lnTo>
                    <a:pt x="3239" y="131161"/>
                  </a:lnTo>
                  <a:lnTo>
                    <a:pt x="11697" y="151611"/>
                  </a:lnTo>
                  <a:lnTo>
                    <a:pt x="17229" y="160341"/>
                  </a:lnTo>
                  <a:lnTo>
                    <a:pt x="23256" y="163820"/>
                  </a:lnTo>
                  <a:lnTo>
                    <a:pt x="29613" y="163800"/>
                  </a:lnTo>
                  <a:lnTo>
                    <a:pt x="42916" y="157539"/>
                  </a:lnTo>
                  <a:lnTo>
                    <a:pt x="56628" y="146958"/>
                  </a:lnTo>
                  <a:lnTo>
                    <a:pt x="71912" y="122257"/>
                  </a:lnTo>
                  <a:lnTo>
                    <a:pt x="83850" y="92712"/>
                  </a:lnTo>
                  <a:lnTo>
                    <a:pt x="83893" y="52240"/>
                  </a:lnTo>
                  <a:lnTo>
                    <a:pt x="85246" y="54319"/>
                  </a:lnTo>
                  <a:lnTo>
                    <a:pt x="100219" y="94164"/>
                  </a:lnTo>
                  <a:lnTo>
                    <a:pt x="130757" y="131791"/>
                  </a:lnTo>
                  <a:lnTo>
                    <a:pt x="137546" y="134259"/>
                  </a:lnTo>
                  <a:lnTo>
                    <a:pt x="144412" y="133564"/>
                  </a:lnTo>
                  <a:lnTo>
                    <a:pt x="165161" y="125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19099" y="1038195"/>
              <a:ext cx="129461" cy="173175"/>
            </a:xfrm>
            <a:custGeom>
              <a:avLst/>
              <a:gdLst/>
              <a:ahLst/>
              <a:cxnLst/>
              <a:rect l="0" t="0" r="0" b="0"/>
              <a:pathLst>
                <a:path w="129461" h="173175">
                  <a:moveTo>
                    <a:pt x="118931" y="14654"/>
                  </a:moveTo>
                  <a:lnTo>
                    <a:pt x="69380" y="0"/>
                  </a:lnTo>
                  <a:lnTo>
                    <a:pt x="58991" y="205"/>
                  </a:lnTo>
                  <a:lnTo>
                    <a:pt x="41208" y="6673"/>
                  </a:lnTo>
                  <a:lnTo>
                    <a:pt x="18043" y="23468"/>
                  </a:lnTo>
                  <a:lnTo>
                    <a:pt x="6632" y="42748"/>
                  </a:lnTo>
                  <a:lnTo>
                    <a:pt x="0" y="65745"/>
                  </a:lnTo>
                  <a:lnTo>
                    <a:pt x="2844" y="98422"/>
                  </a:lnTo>
                  <a:lnTo>
                    <a:pt x="12266" y="129162"/>
                  </a:lnTo>
                  <a:lnTo>
                    <a:pt x="30525" y="153607"/>
                  </a:lnTo>
                  <a:lnTo>
                    <a:pt x="48054" y="168438"/>
                  </a:lnTo>
                  <a:lnTo>
                    <a:pt x="57642" y="172159"/>
                  </a:lnTo>
                  <a:lnTo>
                    <a:pt x="77654" y="173174"/>
                  </a:lnTo>
                  <a:lnTo>
                    <a:pt x="129460" y="1515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43316" y="821222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3293" y="28726"/>
                  </a:lnTo>
                  <a:lnTo>
                    <a:pt x="975" y="77922"/>
                  </a:lnTo>
                  <a:lnTo>
                    <a:pt x="288" y="128893"/>
                  </a:lnTo>
                  <a:lnTo>
                    <a:pt x="85" y="176491"/>
                  </a:lnTo>
                  <a:lnTo>
                    <a:pt x="25" y="232838"/>
                  </a:lnTo>
                  <a:lnTo>
                    <a:pt x="7" y="285928"/>
                  </a:lnTo>
                  <a:lnTo>
                    <a:pt x="1" y="34638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727502" y="980474"/>
              <a:ext cx="226689" cy="40791"/>
            </a:xfrm>
            <a:custGeom>
              <a:avLst/>
              <a:gdLst/>
              <a:ahLst/>
              <a:cxnLst/>
              <a:rect l="0" t="0" r="0" b="0"/>
              <a:pathLst>
                <a:path w="226689" h="40791">
                  <a:moveTo>
                    <a:pt x="221098" y="40790"/>
                  </a:moveTo>
                  <a:lnTo>
                    <a:pt x="226688" y="24022"/>
                  </a:lnTo>
                  <a:lnTo>
                    <a:pt x="225994" y="16743"/>
                  </a:lnTo>
                  <a:lnTo>
                    <a:pt x="218985" y="2416"/>
                  </a:lnTo>
                  <a:lnTo>
                    <a:pt x="213840" y="0"/>
                  </a:lnTo>
                  <a:lnTo>
                    <a:pt x="208071" y="728"/>
                  </a:lnTo>
                  <a:lnTo>
                    <a:pt x="170822" y="13119"/>
                  </a:lnTo>
                  <a:lnTo>
                    <a:pt x="118404" y="18426"/>
                  </a:lnTo>
                  <a:lnTo>
                    <a:pt x="62989" y="19475"/>
                  </a:lnTo>
                  <a:lnTo>
                    <a:pt x="27242" y="22776"/>
                  </a:lnTo>
                  <a:lnTo>
                    <a:pt x="0" y="302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90714" y="1073906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6586" y="33622"/>
                  </a:lnTo>
                  <a:lnTo>
                    <a:pt x="1301" y="85324"/>
                  </a:lnTo>
                  <a:lnTo>
                    <a:pt x="257" y="14059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01243" y="905450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21057" y="0"/>
                  </a:moveTo>
                  <a:lnTo>
                    <a:pt x="12652" y="2170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098754" y="1031792"/>
              <a:ext cx="118376" cy="179043"/>
            </a:xfrm>
            <a:custGeom>
              <a:avLst/>
              <a:gdLst/>
              <a:ahLst/>
              <a:cxnLst/>
              <a:rect l="0" t="0" r="0" b="0"/>
              <a:pathLst>
                <a:path w="118376" h="179043">
                  <a:moveTo>
                    <a:pt x="70945" y="52643"/>
                  </a:moveTo>
                  <a:lnTo>
                    <a:pt x="65356" y="35875"/>
                  </a:lnTo>
                  <a:lnTo>
                    <a:pt x="60200" y="33276"/>
                  </a:lnTo>
                  <a:lnTo>
                    <a:pt x="53254" y="33882"/>
                  </a:lnTo>
                  <a:lnTo>
                    <a:pt x="37346" y="40795"/>
                  </a:lnTo>
                  <a:lnTo>
                    <a:pt x="22477" y="51667"/>
                  </a:lnTo>
                  <a:lnTo>
                    <a:pt x="6541" y="76530"/>
                  </a:lnTo>
                  <a:lnTo>
                    <a:pt x="0" y="111713"/>
                  </a:lnTo>
                  <a:lnTo>
                    <a:pt x="4709" y="135048"/>
                  </a:lnTo>
                  <a:lnTo>
                    <a:pt x="20514" y="164797"/>
                  </a:lnTo>
                  <a:lnTo>
                    <a:pt x="26796" y="173036"/>
                  </a:lnTo>
                  <a:lnTo>
                    <a:pt x="34493" y="177358"/>
                  </a:lnTo>
                  <a:lnTo>
                    <a:pt x="52405" y="179042"/>
                  </a:lnTo>
                  <a:lnTo>
                    <a:pt x="72063" y="169651"/>
                  </a:lnTo>
                  <a:lnTo>
                    <a:pt x="107690" y="140616"/>
                  </a:lnTo>
                  <a:lnTo>
                    <a:pt x="116522" y="113969"/>
                  </a:lnTo>
                  <a:lnTo>
                    <a:pt x="118375" y="68864"/>
                  </a:lnTo>
                  <a:lnTo>
                    <a:pt x="113082" y="44644"/>
                  </a:lnTo>
                  <a:lnTo>
                    <a:pt x="920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280475" y="1039834"/>
              <a:ext cx="152437" cy="213058"/>
            </a:xfrm>
            <a:custGeom>
              <a:avLst/>
              <a:gdLst/>
              <a:ahLst/>
              <a:cxnLst/>
              <a:rect l="0" t="0" r="0" b="0"/>
              <a:pathLst>
                <a:path w="152437" h="213058">
                  <a:moveTo>
                    <a:pt x="5037" y="107772"/>
                  </a:moveTo>
                  <a:lnTo>
                    <a:pt x="19691" y="157324"/>
                  </a:lnTo>
                  <a:lnTo>
                    <a:pt x="18608" y="191084"/>
                  </a:lnTo>
                  <a:lnTo>
                    <a:pt x="17594" y="193729"/>
                  </a:lnTo>
                  <a:lnTo>
                    <a:pt x="7338" y="133872"/>
                  </a:lnTo>
                  <a:lnTo>
                    <a:pt x="0" y="95228"/>
                  </a:lnTo>
                  <a:lnTo>
                    <a:pt x="5364" y="45563"/>
                  </a:lnTo>
                  <a:lnTo>
                    <a:pt x="15321" y="23192"/>
                  </a:lnTo>
                  <a:lnTo>
                    <a:pt x="30665" y="8569"/>
                  </a:lnTo>
                  <a:lnTo>
                    <a:pt x="39670" y="3032"/>
                  </a:lnTo>
                  <a:lnTo>
                    <a:pt x="59034" y="0"/>
                  </a:lnTo>
                  <a:lnTo>
                    <a:pt x="69111" y="829"/>
                  </a:lnTo>
                  <a:lnTo>
                    <a:pt x="76999" y="4891"/>
                  </a:lnTo>
                  <a:lnTo>
                    <a:pt x="88883" y="18763"/>
                  </a:lnTo>
                  <a:lnTo>
                    <a:pt x="119080" y="76691"/>
                  </a:lnTo>
                  <a:lnTo>
                    <a:pt x="133324" y="107921"/>
                  </a:lnTo>
                  <a:lnTo>
                    <a:pt x="143897" y="168767"/>
                  </a:lnTo>
                  <a:lnTo>
                    <a:pt x="152436" y="213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580311" y="715937"/>
            <a:ext cx="2990094" cy="747525"/>
            <a:chOff x="6580311" y="715937"/>
            <a:chExt cx="2990094" cy="747525"/>
          </a:xfrm>
        </p:grpSpPr>
        <p:sp>
          <p:nvSpPr>
            <p:cNvPr id="45" name="Freeform 44"/>
            <p:cNvSpPr/>
            <p:nvPr/>
          </p:nvSpPr>
          <p:spPr>
            <a:xfrm>
              <a:off x="6580311" y="1210777"/>
              <a:ext cx="69744" cy="136871"/>
            </a:xfrm>
            <a:custGeom>
              <a:avLst/>
              <a:gdLst/>
              <a:ahLst/>
              <a:cxnLst/>
              <a:rect l="0" t="0" r="0" b="0"/>
              <a:pathLst>
                <a:path w="69744" h="136871">
                  <a:moveTo>
                    <a:pt x="0" y="0"/>
                  </a:moveTo>
                  <a:lnTo>
                    <a:pt x="24046" y="9575"/>
                  </a:lnTo>
                  <a:lnTo>
                    <a:pt x="45469" y="27533"/>
                  </a:lnTo>
                  <a:lnTo>
                    <a:pt x="59593" y="44992"/>
                  </a:lnTo>
                  <a:lnTo>
                    <a:pt x="67429" y="67570"/>
                  </a:lnTo>
                  <a:lnTo>
                    <a:pt x="69743" y="92032"/>
                  </a:lnTo>
                  <a:lnTo>
                    <a:pt x="63171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69865" y="905450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0" y="0"/>
                  </a:moveTo>
                  <a:lnTo>
                    <a:pt x="0" y="22357"/>
                  </a:lnTo>
                  <a:lnTo>
                    <a:pt x="3509" y="31283"/>
                  </a:lnTo>
                  <a:lnTo>
                    <a:pt x="45469" y="92516"/>
                  </a:lnTo>
                  <a:lnTo>
                    <a:pt x="80699" y="147104"/>
                  </a:lnTo>
                  <a:lnTo>
                    <a:pt x="88894" y="154221"/>
                  </a:lnTo>
                  <a:lnTo>
                    <a:pt x="126342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022507" y="947564"/>
              <a:ext cx="178986" cy="347442"/>
            </a:xfrm>
            <a:custGeom>
              <a:avLst/>
              <a:gdLst/>
              <a:ahLst/>
              <a:cxnLst/>
              <a:rect l="0" t="0" r="0" b="0"/>
              <a:pathLst>
                <a:path w="178986" h="347442">
                  <a:moveTo>
                    <a:pt x="178985" y="0"/>
                  </a:moveTo>
                  <a:lnTo>
                    <a:pt x="156628" y="5590"/>
                  </a:lnTo>
                  <a:lnTo>
                    <a:pt x="139413" y="20812"/>
                  </a:lnTo>
                  <a:lnTo>
                    <a:pt x="102111" y="79733"/>
                  </a:lnTo>
                  <a:lnTo>
                    <a:pt x="72314" y="127368"/>
                  </a:lnTo>
                  <a:lnTo>
                    <a:pt x="48167" y="184300"/>
                  </a:lnTo>
                  <a:lnTo>
                    <a:pt x="23986" y="244939"/>
                  </a:lnTo>
                  <a:lnTo>
                    <a:pt x="7597" y="301717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93922" y="968621"/>
              <a:ext cx="152222" cy="169629"/>
            </a:xfrm>
            <a:custGeom>
              <a:avLst/>
              <a:gdLst/>
              <a:ahLst/>
              <a:cxnLst/>
              <a:rect l="0" t="0" r="0" b="0"/>
              <a:pathLst>
                <a:path w="152222" h="169629">
                  <a:moveTo>
                    <a:pt x="102327" y="0"/>
                  </a:moveTo>
                  <a:lnTo>
                    <a:pt x="42385" y="35917"/>
                  </a:lnTo>
                  <a:lnTo>
                    <a:pt x="24604" y="49499"/>
                  </a:lnTo>
                  <a:lnTo>
                    <a:pt x="7028" y="75888"/>
                  </a:lnTo>
                  <a:lnTo>
                    <a:pt x="0" y="117112"/>
                  </a:lnTo>
                  <a:lnTo>
                    <a:pt x="3693" y="129547"/>
                  </a:lnTo>
                  <a:lnTo>
                    <a:pt x="20275" y="149604"/>
                  </a:lnTo>
                  <a:lnTo>
                    <a:pt x="50329" y="168460"/>
                  </a:lnTo>
                  <a:lnTo>
                    <a:pt x="60642" y="169628"/>
                  </a:lnTo>
                  <a:lnTo>
                    <a:pt x="81461" y="164688"/>
                  </a:lnTo>
                  <a:lnTo>
                    <a:pt x="107323" y="148752"/>
                  </a:lnTo>
                  <a:lnTo>
                    <a:pt x="129803" y="129213"/>
                  </a:lnTo>
                  <a:lnTo>
                    <a:pt x="145692" y="103016"/>
                  </a:lnTo>
                  <a:lnTo>
                    <a:pt x="152221" y="67438"/>
                  </a:lnTo>
                  <a:lnTo>
                    <a:pt x="147508" y="47130"/>
                  </a:lnTo>
                  <a:lnTo>
                    <a:pt x="139955" y="33815"/>
                  </a:lnTo>
                  <a:lnTo>
                    <a:pt x="137940" y="31902"/>
                  </a:lnTo>
                  <a:lnTo>
                    <a:pt x="133912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405996" y="958093"/>
              <a:ext cx="147463" cy="173077"/>
            </a:xfrm>
            <a:custGeom>
              <a:avLst/>
              <a:gdLst/>
              <a:ahLst/>
              <a:cxnLst/>
              <a:rect l="0" t="0" r="0" b="0"/>
              <a:pathLst>
                <a:path w="147463" h="173077">
                  <a:moveTo>
                    <a:pt x="6066" y="0"/>
                  </a:moveTo>
                  <a:lnTo>
                    <a:pt x="2947" y="42692"/>
                  </a:lnTo>
                  <a:lnTo>
                    <a:pt x="0" y="64597"/>
                  </a:lnTo>
                  <a:lnTo>
                    <a:pt x="7641" y="116788"/>
                  </a:lnTo>
                  <a:lnTo>
                    <a:pt x="20181" y="155097"/>
                  </a:lnTo>
                  <a:lnTo>
                    <a:pt x="26005" y="166569"/>
                  </a:lnTo>
                  <a:lnTo>
                    <a:pt x="33397" y="171877"/>
                  </a:lnTo>
                  <a:lnTo>
                    <a:pt x="41834" y="173076"/>
                  </a:lnTo>
                  <a:lnTo>
                    <a:pt x="80592" y="163779"/>
                  </a:lnTo>
                  <a:lnTo>
                    <a:pt x="106007" y="148483"/>
                  </a:lnTo>
                  <a:lnTo>
                    <a:pt x="117944" y="132673"/>
                  </a:lnTo>
                  <a:lnTo>
                    <a:pt x="142591" y="73331"/>
                  </a:lnTo>
                  <a:lnTo>
                    <a:pt x="147462" y="52479"/>
                  </a:lnTo>
                  <a:lnTo>
                    <a:pt x="143627" y="23348"/>
                  </a:lnTo>
                  <a:lnTo>
                    <a:pt x="1324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75316" y="972710"/>
              <a:ext cx="294799" cy="172873"/>
            </a:xfrm>
            <a:custGeom>
              <a:avLst/>
              <a:gdLst/>
              <a:ahLst/>
              <a:cxnLst/>
              <a:rect l="0" t="0" r="0" b="0"/>
              <a:pathLst>
                <a:path w="294799" h="172873">
                  <a:moveTo>
                    <a:pt x="0" y="16968"/>
                  </a:moveTo>
                  <a:lnTo>
                    <a:pt x="0" y="75585"/>
                  </a:lnTo>
                  <a:lnTo>
                    <a:pt x="0" y="127143"/>
                  </a:lnTo>
                  <a:lnTo>
                    <a:pt x="5589" y="170105"/>
                  </a:lnTo>
                  <a:lnTo>
                    <a:pt x="7236" y="172872"/>
                  </a:lnTo>
                  <a:lnTo>
                    <a:pt x="9065" y="160348"/>
                  </a:lnTo>
                  <a:lnTo>
                    <a:pt x="5122" y="101837"/>
                  </a:lnTo>
                  <a:lnTo>
                    <a:pt x="8926" y="51863"/>
                  </a:lnTo>
                  <a:lnTo>
                    <a:pt x="9460" y="36722"/>
                  </a:lnTo>
                  <a:lnTo>
                    <a:pt x="19412" y="13659"/>
                  </a:lnTo>
                  <a:lnTo>
                    <a:pt x="26980" y="4234"/>
                  </a:lnTo>
                  <a:lnTo>
                    <a:pt x="35534" y="290"/>
                  </a:lnTo>
                  <a:lnTo>
                    <a:pt x="44747" y="0"/>
                  </a:lnTo>
                  <a:lnTo>
                    <a:pt x="63171" y="5917"/>
                  </a:lnTo>
                  <a:lnTo>
                    <a:pt x="79159" y="16346"/>
                  </a:lnTo>
                  <a:lnTo>
                    <a:pt x="101313" y="40961"/>
                  </a:lnTo>
                  <a:lnTo>
                    <a:pt x="129194" y="101454"/>
                  </a:lnTo>
                  <a:lnTo>
                    <a:pt x="131753" y="102538"/>
                  </a:lnTo>
                  <a:lnTo>
                    <a:pt x="144827" y="48055"/>
                  </a:lnTo>
                  <a:lnTo>
                    <a:pt x="151325" y="27275"/>
                  </a:lnTo>
                  <a:lnTo>
                    <a:pt x="158206" y="19160"/>
                  </a:lnTo>
                  <a:lnTo>
                    <a:pt x="178328" y="7024"/>
                  </a:lnTo>
                  <a:lnTo>
                    <a:pt x="199750" y="3970"/>
                  </a:lnTo>
                  <a:lnTo>
                    <a:pt x="219799" y="7682"/>
                  </a:lnTo>
                  <a:lnTo>
                    <a:pt x="236508" y="17130"/>
                  </a:lnTo>
                  <a:lnTo>
                    <a:pt x="259070" y="41193"/>
                  </a:lnTo>
                  <a:lnTo>
                    <a:pt x="274984" y="70549"/>
                  </a:lnTo>
                  <a:lnTo>
                    <a:pt x="283605" y="125212"/>
                  </a:lnTo>
                  <a:lnTo>
                    <a:pt x="294798" y="164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233285" y="937036"/>
              <a:ext cx="147400" cy="228034"/>
            </a:xfrm>
            <a:custGeom>
              <a:avLst/>
              <a:gdLst/>
              <a:ahLst/>
              <a:cxnLst/>
              <a:rect l="0" t="0" r="0" b="0"/>
              <a:pathLst>
                <a:path w="147400" h="228034">
                  <a:moveTo>
                    <a:pt x="0" y="52642"/>
                  </a:moveTo>
                  <a:lnTo>
                    <a:pt x="0" y="106787"/>
                  </a:lnTo>
                  <a:lnTo>
                    <a:pt x="5589" y="156144"/>
                  </a:lnTo>
                  <a:lnTo>
                    <a:pt x="14654" y="194574"/>
                  </a:lnTo>
                  <a:lnTo>
                    <a:pt x="27570" y="215549"/>
                  </a:lnTo>
                  <a:lnTo>
                    <a:pt x="35927" y="224418"/>
                  </a:lnTo>
                  <a:lnTo>
                    <a:pt x="43839" y="227990"/>
                  </a:lnTo>
                  <a:lnTo>
                    <a:pt x="51452" y="228033"/>
                  </a:lnTo>
                  <a:lnTo>
                    <a:pt x="58867" y="225721"/>
                  </a:lnTo>
                  <a:lnTo>
                    <a:pt x="73347" y="213794"/>
                  </a:lnTo>
                  <a:lnTo>
                    <a:pt x="107578" y="167494"/>
                  </a:lnTo>
                  <a:lnTo>
                    <a:pt x="129229" y="115687"/>
                  </a:lnTo>
                  <a:lnTo>
                    <a:pt x="135361" y="65269"/>
                  </a:lnTo>
                  <a:lnTo>
                    <a:pt x="139692" y="1960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517554" y="715937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0"/>
                  </a:moveTo>
                  <a:lnTo>
                    <a:pt x="7410" y="54145"/>
                  </a:lnTo>
                  <a:lnTo>
                    <a:pt x="1463" y="114681"/>
                  </a:lnTo>
                  <a:lnTo>
                    <a:pt x="434" y="165651"/>
                  </a:lnTo>
                  <a:lnTo>
                    <a:pt x="129" y="217798"/>
                  </a:lnTo>
                  <a:lnTo>
                    <a:pt x="39" y="275883"/>
                  </a:lnTo>
                  <a:lnTo>
                    <a:pt x="12" y="331958"/>
                  </a:lnTo>
                  <a:lnTo>
                    <a:pt x="6069" y="38766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751376" y="747523"/>
              <a:ext cx="18863" cy="368498"/>
            </a:xfrm>
            <a:custGeom>
              <a:avLst/>
              <a:gdLst/>
              <a:ahLst/>
              <a:cxnLst/>
              <a:rect l="0" t="0" r="0" b="0"/>
              <a:pathLst>
                <a:path w="18863" h="368498">
                  <a:moveTo>
                    <a:pt x="8334" y="0"/>
                  </a:moveTo>
                  <a:lnTo>
                    <a:pt x="8334" y="58617"/>
                  </a:lnTo>
                  <a:lnTo>
                    <a:pt x="8334" y="113961"/>
                  </a:lnTo>
                  <a:lnTo>
                    <a:pt x="5215" y="173766"/>
                  </a:lnTo>
                  <a:lnTo>
                    <a:pt x="0" y="221502"/>
                  </a:lnTo>
                  <a:lnTo>
                    <a:pt x="1575" y="281269"/>
                  </a:lnTo>
                  <a:lnTo>
                    <a:pt x="6332" y="332903"/>
                  </a:lnTo>
                  <a:lnTo>
                    <a:pt x="8614" y="357357"/>
                  </a:lnTo>
                  <a:lnTo>
                    <a:pt x="10860" y="362240"/>
                  </a:lnTo>
                  <a:lnTo>
                    <a:pt x="18862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675482" y="947564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21057"/>
                  </a:moveTo>
                  <a:lnTo>
                    <a:pt x="188862" y="9879"/>
                  </a:lnTo>
                  <a:lnTo>
                    <a:pt x="170896" y="4391"/>
                  </a:lnTo>
                  <a:lnTo>
                    <a:pt x="147314" y="3121"/>
                  </a:lnTo>
                  <a:lnTo>
                    <a:pt x="94046" y="11839"/>
                  </a:lnTo>
                  <a:lnTo>
                    <a:pt x="80244" y="14911"/>
                  </a:lnTo>
                  <a:lnTo>
                    <a:pt x="55551" y="120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949223" y="1021264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58617"/>
                  </a:lnTo>
                  <a:lnTo>
                    <a:pt x="0" y="11768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980808" y="94756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096622" y="981336"/>
              <a:ext cx="108643" cy="364991"/>
            </a:xfrm>
            <a:custGeom>
              <a:avLst/>
              <a:gdLst/>
              <a:ahLst/>
              <a:cxnLst/>
              <a:rect l="0" t="0" r="0" b="0"/>
              <a:pathLst>
                <a:path w="108643" h="364991">
                  <a:moveTo>
                    <a:pt x="0" y="187327"/>
                  </a:moveTo>
                  <a:lnTo>
                    <a:pt x="5589" y="245944"/>
                  </a:lnTo>
                  <a:lnTo>
                    <a:pt x="10722" y="298948"/>
                  </a:lnTo>
                  <a:lnTo>
                    <a:pt x="19465" y="360820"/>
                  </a:lnTo>
                  <a:lnTo>
                    <a:pt x="19995" y="364990"/>
                  </a:lnTo>
                  <a:lnTo>
                    <a:pt x="20917" y="326421"/>
                  </a:lnTo>
                  <a:lnTo>
                    <a:pt x="12704" y="265608"/>
                  </a:lnTo>
                  <a:lnTo>
                    <a:pt x="11173" y="217150"/>
                  </a:lnTo>
                  <a:lnTo>
                    <a:pt x="5066" y="153963"/>
                  </a:lnTo>
                  <a:lnTo>
                    <a:pt x="1501" y="99452"/>
                  </a:lnTo>
                  <a:lnTo>
                    <a:pt x="1466" y="36131"/>
                  </a:lnTo>
                  <a:lnTo>
                    <a:pt x="5720" y="11334"/>
                  </a:lnTo>
                  <a:lnTo>
                    <a:pt x="10832" y="4488"/>
                  </a:lnTo>
                  <a:lnTo>
                    <a:pt x="17750" y="1093"/>
                  </a:lnTo>
                  <a:lnTo>
                    <a:pt x="25871" y="0"/>
                  </a:lnTo>
                  <a:lnTo>
                    <a:pt x="41134" y="5025"/>
                  </a:lnTo>
                  <a:lnTo>
                    <a:pt x="91190" y="47369"/>
                  </a:lnTo>
                  <a:lnTo>
                    <a:pt x="106697" y="73718"/>
                  </a:lnTo>
                  <a:lnTo>
                    <a:pt x="108642" y="96670"/>
                  </a:lnTo>
                  <a:lnTo>
                    <a:pt x="107523" y="109341"/>
                  </a:lnTo>
                  <a:lnTo>
                    <a:pt x="102097" y="117789"/>
                  </a:lnTo>
                  <a:lnTo>
                    <a:pt x="93802" y="123421"/>
                  </a:lnTo>
                  <a:lnTo>
                    <a:pt x="42113" y="145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307192" y="715937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65651"/>
                  </a:lnTo>
                  <a:lnTo>
                    <a:pt x="7235" y="221974"/>
                  </a:lnTo>
                  <a:lnTo>
                    <a:pt x="9552" y="275951"/>
                  </a:lnTo>
                  <a:lnTo>
                    <a:pt x="10239" y="328338"/>
                  </a:lnTo>
                  <a:lnTo>
                    <a:pt x="7351" y="385435"/>
                  </a:lnTo>
                  <a:lnTo>
                    <a:pt x="4437" y="404101"/>
                  </a:lnTo>
                  <a:lnTo>
                    <a:pt x="5297" y="407441"/>
                  </a:lnTo>
                  <a:lnTo>
                    <a:pt x="10528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412477" y="989678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0" y="0"/>
                  </a:moveTo>
                  <a:lnTo>
                    <a:pt x="3119" y="42692"/>
                  </a:lnTo>
                  <a:lnTo>
                    <a:pt x="14572" y="73871"/>
                  </a:lnTo>
                  <a:lnTo>
                    <a:pt x="33814" y="115848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328249" y="989678"/>
              <a:ext cx="242156" cy="473784"/>
            </a:xfrm>
            <a:custGeom>
              <a:avLst/>
              <a:gdLst/>
              <a:ahLst/>
              <a:cxnLst/>
              <a:rect l="0" t="0" r="0" b="0"/>
              <a:pathLst>
                <a:path w="242156" h="473784">
                  <a:moveTo>
                    <a:pt x="242155" y="0"/>
                  </a:moveTo>
                  <a:lnTo>
                    <a:pt x="225387" y="5590"/>
                  </a:lnTo>
                  <a:lnTo>
                    <a:pt x="210916" y="17692"/>
                  </a:lnTo>
                  <a:lnTo>
                    <a:pt x="192735" y="44237"/>
                  </a:lnTo>
                  <a:lnTo>
                    <a:pt x="176819" y="71209"/>
                  </a:lnTo>
                  <a:lnTo>
                    <a:pt x="165154" y="88970"/>
                  </a:lnTo>
                  <a:lnTo>
                    <a:pt x="145013" y="141620"/>
                  </a:lnTo>
                  <a:lnTo>
                    <a:pt x="125635" y="181562"/>
                  </a:lnTo>
                  <a:lnTo>
                    <a:pt x="108195" y="214453"/>
                  </a:lnTo>
                  <a:lnTo>
                    <a:pt x="88121" y="272866"/>
                  </a:lnTo>
                  <a:lnTo>
                    <a:pt x="64651" y="331858"/>
                  </a:lnTo>
                  <a:lnTo>
                    <a:pt x="39433" y="383768"/>
                  </a:lnTo>
                  <a:lnTo>
                    <a:pt x="16281" y="437805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358176" y="1526632"/>
            <a:ext cx="1355159" cy="558011"/>
            <a:chOff x="1358176" y="1526632"/>
            <a:chExt cx="1355159" cy="558011"/>
          </a:xfrm>
        </p:grpSpPr>
        <p:sp>
          <p:nvSpPr>
            <p:cNvPr id="62" name="Freeform 61"/>
            <p:cNvSpPr/>
            <p:nvPr/>
          </p:nvSpPr>
          <p:spPr>
            <a:xfrm>
              <a:off x="1358176" y="1526632"/>
              <a:ext cx="237929" cy="413286"/>
            </a:xfrm>
            <a:custGeom>
              <a:avLst/>
              <a:gdLst/>
              <a:ahLst/>
              <a:cxnLst/>
              <a:rect l="0" t="0" r="0" b="0"/>
              <a:pathLst>
                <a:path w="237929" h="413286">
                  <a:moveTo>
                    <a:pt x="0" y="0"/>
                  </a:moveTo>
                  <a:lnTo>
                    <a:pt x="14654" y="53027"/>
                  </a:lnTo>
                  <a:lnTo>
                    <a:pt x="20962" y="104407"/>
                  </a:lnTo>
                  <a:lnTo>
                    <a:pt x="26021" y="166549"/>
                  </a:lnTo>
                  <a:lnTo>
                    <a:pt x="22037" y="229820"/>
                  </a:lnTo>
                  <a:lnTo>
                    <a:pt x="28486" y="290238"/>
                  </a:lnTo>
                  <a:lnTo>
                    <a:pt x="34093" y="344113"/>
                  </a:lnTo>
                  <a:lnTo>
                    <a:pt x="36766" y="355750"/>
                  </a:lnTo>
                  <a:lnTo>
                    <a:pt x="36209" y="365848"/>
                  </a:lnTo>
                  <a:lnTo>
                    <a:pt x="29351" y="383308"/>
                  </a:lnTo>
                  <a:lnTo>
                    <a:pt x="26586" y="384220"/>
                  </a:lnTo>
                  <a:lnTo>
                    <a:pt x="24743" y="380149"/>
                  </a:lnTo>
                  <a:lnTo>
                    <a:pt x="15476" y="335673"/>
                  </a:lnTo>
                  <a:lnTo>
                    <a:pt x="25680" y="284106"/>
                  </a:lnTo>
                  <a:lnTo>
                    <a:pt x="46603" y="252635"/>
                  </a:lnTo>
                  <a:lnTo>
                    <a:pt x="68286" y="240964"/>
                  </a:lnTo>
                  <a:lnTo>
                    <a:pt x="120333" y="227882"/>
                  </a:lnTo>
                  <a:lnTo>
                    <a:pt x="156147" y="228697"/>
                  </a:lnTo>
                  <a:lnTo>
                    <a:pt x="175073" y="236564"/>
                  </a:lnTo>
                  <a:lnTo>
                    <a:pt x="227888" y="281049"/>
                  </a:lnTo>
                  <a:lnTo>
                    <a:pt x="235814" y="301165"/>
                  </a:lnTo>
                  <a:lnTo>
                    <a:pt x="237928" y="313081"/>
                  </a:lnTo>
                  <a:lnTo>
                    <a:pt x="229724" y="357797"/>
                  </a:lnTo>
                  <a:lnTo>
                    <a:pt x="212476" y="391323"/>
                  </a:lnTo>
                  <a:lnTo>
                    <a:pt x="196209" y="405158"/>
                  </a:lnTo>
                  <a:lnTo>
                    <a:pt x="186958" y="410485"/>
                  </a:lnTo>
                  <a:lnTo>
                    <a:pt x="164201" y="413285"/>
                  </a:lnTo>
                  <a:lnTo>
                    <a:pt x="128201" y="411403"/>
                  </a:lnTo>
                  <a:lnTo>
                    <a:pt x="94756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684559" y="1758259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2340" y="33622"/>
                  </a:lnTo>
                  <a:lnTo>
                    <a:pt x="16811" y="69493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663502" y="1747730"/>
              <a:ext cx="147400" cy="336913"/>
            </a:xfrm>
            <a:custGeom>
              <a:avLst/>
              <a:gdLst/>
              <a:ahLst/>
              <a:cxnLst/>
              <a:rect l="0" t="0" r="0" b="0"/>
              <a:pathLst>
                <a:path w="147400" h="336913">
                  <a:moveTo>
                    <a:pt x="147399" y="0"/>
                  </a:moveTo>
                  <a:lnTo>
                    <a:pt x="131758" y="17981"/>
                  </a:lnTo>
                  <a:lnTo>
                    <a:pt x="101726" y="74354"/>
                  </a:lnTo>
                  <a:lnTo>
                    <a:pt x="75585" y="132017"/>
                  </a:lnTo>
                  <a:lnTo>
                    <a:pt x="48812" y="194837"/>
                  </a:lnTo>
                  <a:lnTo>
                    <a:pt x="24113" y="257332"/>
                  </a:lnTo>
                  <a:lnTo>
                    <a:pt x="3388" y="31962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26756" y="1684559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0" y="58617"/>
                  </a:lnTo>
                  <a:lnTo>
                    <a:pt x="1170" y="120027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126756" y="1579274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300720" y="1537160"/>
              <a:ext cx="36607" cy="347442"/>
            </a:xfrm>
            <a:custGeom>
              <a:avLst/>
              <a:gdLst/>
              <a:ahLst/>
              <a:cxnLst/>
              <a:rect l="0" t="0" r="0" b="0"/>
              <a:pathLst>
                <a:path w="36607" h="347442">
                  <a:moveTo>
                    <a:pt x="15549" y="0"/>
                  </a:moveTo>
                  <a:lnTo>
                    <a:pt x="8313" y="27556"/>
                  </a:lnTo>
                  <a:lnTo>
                    <a:pt x="2552" y="86899"/>
                  </a:lnTo>
                  <a:lnTo>
                    <a:pt x="0" y="131423"/>
                  </a:lnTo>
                  <a:lnTo>
                    <a:pt x="4029" y="194676"/>
                  </a:lnTo>
                  <a:lnTo>
                    <a:pt x="4727" y="248625"/>
                  </a:lnTo>
                  <a:lnTo>
                    <a:pt x="19434" y="303615"/>
                  </a:lnTo>
                  <a:lnTo>
                    <a:pt x="25279" y="338615"/>
                  </a:lnTo>
                  <a:lnTo>
                    <a:pt x="27885" y="342726"/>
                  </a:lnTo>
                  <a:lnTo>
                    <a:pt x="36606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21513" y="1684559"/>
              <a:ext cx="210570" cy="52644"/>
            </a:xfrm>
            <a:custGeom>
              <a:avLst/>
              <a:gdLst/>
              <a:ahLst/>
              <a:cxnLst/>
              <a:rect l="0" t="0" r="0" b="0"/>
              <a:pathLst>
                <a:path w="210570" h="52644">
                  <a:moveTo>
                    <a:pt x="210569" y="0"/>
                  </a:moveTo>
                  <a:lnTo>
                    <a:pt x="199391" y="11178"/>
                  </a:lnTo>
                  <a:lnTo>
                    <a:pt x="164494" y="23719"/>
                  </a:lnTo>
                  <a:lnTo>
                    <a:pt x="101469" y="22796"/>
                  </a:lnTo>
                  <a:lnTo>
                    <a:pt x="58270" y="23912"/>
                  </a:lnTo>
                  <a:lnTo>
                    <a:pt x="25064" y="3685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97838" y="1647107"/>
              <a:ext cx="215497" cy="229896"/>
            </a:xfrm>
            <a:custGeom>
              <a:avLst/>
              <a:gdLst/>
              <a:ahLst/>
              <a:cxnLst/>
              <a:rect l="0" t="0" r="0" b="0"/>
              <a:pathLst>
                <a:path w="215497" h="229896">
                  <a:moveTo>
                    <a:pt x="134286" y="58509"/>
                  </a:moveTo>
                  <a:lnTo>
                    <a:pt x="134286" y="36152"/>
                  </a:lnTo>
                  <a:lnTo>
                    <a:pt x="128047" y="18937"/>
                  </a:lnTo>
                  <a:lnTo>
                    <a:pt x="123108" y="11071"/>
                  </a:lnTo>
                  <a:lnTo>
                    <a:pt x="115135" y="5826"/>
                  </a:lnTo>
                  <a:lnTo>
                    <a:pt x="93799" y="0"/>
                  </a:lnTo>
                  <a:lnTo>
                    <a:pt x="71838" y="3649"/>
                  </a:lnTo>
                  <a:lnTo>
                    <a:pt x="29144" y="25056"/>
                  </a:lnTo>
                  <a:lnTo>
                    <a:pt x="3047" y="50547"/>
                  </a:lnTo>
                  <a:lnTo>
                    <a:pt x="0" y="59050"/>
                  </a:lnTo>
                  <a:lnTo>
                    <a:pt x="308" y="67058"/>
                  </a:lnTo>
                  <a:lnTo>
                    <a:pt x="2854" y="74737"/>
                  </a:lnTo>
                  <a:lnTo>
                    <a:pt x="8060" y="81026"/>
                  </a:lnTo>
                  <a:lnTo>
                    <a:pt x="23203" y="91133"/>
                  </a:lnTo>
                  <a:lnTo>
                    <a:pt x="41632" y="93286"/>
                  </a:lnTo>
                  <a:lnTo>
                    <a:pt x="99684" y="91685"/>
                  </a:lnTo>
                  <a:lnTo>
                    <a:pt x="160535" y="104804"/>
                  </a:lnTo>
                  <a:lnTo>
                    <a:pt x="190287" y="120449"/>
                  </a:lnTo>
                  <a:lnTo>
                    <a:pt x="203239" y="136341"/>
                  </a:lnTo>
                  <a:lnTo>
                    <a:pt x="211725" y="156272"/>
                  </a:lnTo>
                  <a:lnTo>
                    <a:pt x="215496" y="180728"/>
                  </a:lnTo>
                  <a:lnTo>
                    <a:pt x="212993" y="191461"/>
                  </a:lnTo>
                  <a:lnTo>
                    <a:pt x="200852" y="209626"/>
                  </a:lnTo>
                  <a:lnTo>
                    <a:pt x="174286" y="227417"/>
                  </a:lnTo>
                  <a:lnTo>
                    <a:pt x="151284" y="229895"/>
                  </a:lnTo>
                  <a:lnTo>
                    <a:pt x="102700" y="2269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142988" y="1421347"/>
            <a:ext cx="1679065" cy="500028"/>
            <a:chOff x="3142988" y="1421347"/>
            <a:chExt cx="1679065" cy="500028"/>
          </a:xfrm>
        </p:grpSpPr>
        <p:sp>
          <p:nvSpPr>
            <p:cNvPr id="71" name="Freeform 70"/>
            <p:cNvSpPr/>
            <p:nvPr/>
          </p:nvSpPr>
          <p:spPr>
            <a:xfrm>
              <a:off x="3142988" y="1520859"/>
              <a:ext cx="131375" cy="280199"/>
            </a:xfrm>
            <a:custGeom>
              <a:avLst/>
              <a:gdLst/>
              <a:ahLst/>
              <a:cxnLst/>
              <a:rect l="0" t="0" r="0" b="0"/>
              <a:pathLst>
                <a:path w="131375" h="280199">
                  <a:moveTo>
                    <a:pt x="15561" y="58415"/>
                  </a:moveTo>
                  <a:lnTo>
                    <a:pt x="7228" y="95893"/>
                  </a:lnTo>
                  <a:lnTo>
                    <a:pt x="5466" y="147317"/>
                  </a:lnTo>
                  <a:lnTo>
                    <a:pt x="12354" y="209770"/>
                  </a:lnTo>
                  <a:lnTo>
                    <a:pt x="18047" y="265260"/>
                  </a:lnTo>
                  <a:lnTo>
                    <a:pt x="21345" y="280198"/>
                  </a:lnTo>
                  <a:lnTo>
                    <a:pt x="17050" y="251659"/>
                  </a:lnTo>
                  <a:lnTo>
                    <a:pt x="7352" y="188541"/>
                  </a:lnTo>
                  <a:lnTo>
                    <a:pt x="0" y="153123"/>
                  </a:lnTo>
                  <a:lnTo>
                    <a:pt x="3692" y="99826"/>
                  </a:lnTo>
                  <a:lnTo>
                    <a:pt x="10357" y="44238"/>
                  </a:lnTo>
                  <a:lnTo>
                    <a:pt x="22607" y="22479"/>
                  </a:lnTo>
                  <a:lnTo>
                    <a:pt x="30787" y="13401"/>
                  </a:lnTo>
                  <a:lnTo>
                    <a:pt x="55473" y="3314"/>
                  </a:lnTo>
                  <a:lnTo>
                    <a:pt x="83603" y="0"/>
                  </a:lnTo>
                  <a:lnTo>
                    <a:pt x="131374" y="5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289091" y="1566672"/>
              <a:ext cx="122799" cy="212645"/>
            </a:xfrm>
            <a:custGeom>
              <a:avLst/>
              <a:gdLst/>
              <a:ahLst/>
              <a:cxnLst/>
              <a:rect l="0" t="0" r="0" b="0"/>
              <a:pathLst>
                <a:path w="122799" h="212645">
                  <a:moveTo>
                    <a:pt x="37914" y="75773"/>
                  </a:moveTo>
                  <a:lnTo>
                    <a:pt x="32325" y="92541"/>
                  </a:lnTo>
                  <a:lnTo>
                    <a:pt x="34188" y="96310"/>
                  </a:lnTo>
                  <a:lnTo>
                    <a:pt x="38939" y="97653"/>
                  </a:lnTo>
                  <a:lnTo>
                    <a:pt x="62394" y="93954"/>
                  </a:lnTo>
                  <a:lnTo>
                    <a:pt x="80380" y="87363"/>
                  </a:lnTo>
                  <a:lnTo>
                    <a:pt x="103659" y="69329"/>
                  </a:lnTo>
                  <a:lnTo>
                    <a:pt x="118216" y="51852"/>
                  </a:lnTo>
                  <a:lnTo>
                    <a:pt x="121865" y="42278"/>
                  </a:lnTo>
                  <a:lnTo>
                    <a:pt x="122798" y="22282"/>
                  </a:lnTo>
                  <a:lnTo>
                    <a:pt x="119070" y="14376"/>
                  </a:lnTo>
                  <a:lnTo>
                    <a:pt x="105569" y="2472"/>
                  </a:lnTo>
                  <a:lnTo>
                    <a:pt x="97055" y="0"/>
                  </a:lnTo>
                  <a:lnTo>
                    <a:pt x="78237" y="372"/>
                  </a:lnTo>
                  <a:lnTo>
                    <a:pt x="61295" y="7557"/>
                  </a:lnTo>
                  <a:lnTo>
                    <a:pt x="53501" y="12748"/>
                  </a:lnTo>
                  <a:lnTo>
                    <a:pt x="9974" y="75247"/>
                  </a:lnTo>
                  <a:lnTo>
                    <a:pt x="0" y="118381"/>
                  </a:lnTo>
                  <a:lnTo>
                    <a:pt x="3906" y="141893"/>
                  </a:lnTo>
                  <a:lnTo>
                    <a:pt x="19259" y="168284"/>
                  </a:lnTo>
                  <a:lnTo>
                    <a:pt x="25477" y="176052"/>
                  </a:lnTo>
                  <a:lnTo>
                    <a:pt x="44865" y="184682"/>
                  </a:lnTo>
                  <a:lnTo>
                    <a:pt x="66739" y="190858"/>
                  </a:lnTo>
                  <a:lnTo>
                    <a:pt x="101085" y="2126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75725" y="1568746"/>
              <a:ext cx="125022" cy="171308"/>
            </a:xfrm>
            <a:custGeom>
              <a:avLst/>
              <a:gdLst/>
              <a:ahLst/>
              <a:cxnLst/>
              <a:rect l="0" t="0" r="0" b="0"/>
              <a:pathLst>
                <a:path w="125022" h="171308">
                  <a:moveTo>
                    <a:pt x="125021" y="0"/>
                  </a:moveTo>
                  <a:lnTo>
                    <a:pt x="66404" y="5589"/>
                  </a:lnTo>
                  <a:lnTo>
                    <a:pt x="45937" y="14572"/>
                  </a:lnTo>
                  <a:lnTo>
                    <a:pt x="29041" y="27533"/>
                  </a:lnTo>
                  <a:lnTo>
                    <a:pt x="13733" y="44992"/>
                  </a:lnTo>
                  <a:lnTo>
                    <a:pt x="5369" y="67570"/>
                  </a:lnTo>
                  <a:lnTo>
                    <a:pt x="0" y="120191"/>
                  </a:lnTo>
                  <a:lnTo>
                    <a:pt x="5505" y="141546"/>
                  </a:lnTo>
                  <a:lnTo>
                    <a:pt x="10249" y="150516"/>
                  </a:lnTo>
                  <a:lnTo>
                    <a:pt x="24878" y="163602"/>
                  </a:lnTo>
                  <a:lnTo>
                    <a:pt x="33692" y="168729"/>
                  </a:lnTo>
                  <a:lnTo>
                    <a:pt x="59084" y="171307"/>
                  </a:lnTo>
                  <a:lnTo>
                    <a:pt x="114492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96966" y="1631917"/>
              <a:ext cx="19594" cy="105286"/>
            </a:xfrm>
            <a:custGeom>
              <a:avLst/>
              <a:gdLst/>
              <a:ahLst/>
              <a:cxnLst/>
              <a:rect l="0" t="0" r="0" b="0"/>
              <a:pathLst>
                <a:path w="19594" h="105286">
                  <a:moveTo>
                    <a:pt x="9065" y="0"/>
                  </a:moveTo>
                  <a:lnTo>
                    <a:pt x="1829" y="27556"/>
                  </a:lnTo>
                  <a:lnTo>
                    <a:pt x="0" y="55141"/>
                  </a:lnTo>
                  <a:lnTo>
                    <a:pt x="5426" y="77539"/>
                  </a:lnTo>
                  <a:lnTo>
                    <a:pt x="19593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706031" y="148451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828859" y="1579027"/>
              <a:ext cx="152595" cy="342348"/>
            </a:xfrm>
            <a:custGeom>
              <a:avLst/>
              <a:gdLst/>
              <a:ahLst/>
              <a:cxnLst/>
              <a:rect l="0" t="0" r="0" b="0"/>
              <a:pathLst>
                <a:path w="152595" h="342348">
                  <a:moveTo>
                    <a:pt x="14042" y="84475"/>
                  </a:moveTo>
                  <a:lnTo>
                    <a:pt x="14042" y="143092"/>
                  </a:lnTo>
                  <a:lnTo>
                    <a:pt x="29683" y="197266"/>
                  </a:lnTo>
                  <a:lnTo>
                    <a:pt x="45251" y="253027"/>
                  </a:lnTo>
                  <a:lnTo>
                    <a:pt x="63125" y="314728"/>
                  </a:lnTo>
                  <a:lnTo>
                    <a:pt x="70172" y="336548"/>
                  </a:lnTo>
                  <a:lnTo>
                    <a:pt x="70180" y="341431"/>
                  </a:lnTo>
                  <a:lnTo>
                    <a:pt x="67845" y="342347"/>
                  </a:lnTo>
                  <a:lnTo>
                    <a:pt x="63948" y="340618"/>
                  </a:lnTo>
                  <a:lnTo>
                    <a:pt x="59619" y="326218"/>
                  </a:lnTo>
                  <a:lnTo>
                    <a:pt x="55443" y="265528"/>
                  </a:lnTo>
                  <a:lnTo>
                    <a:pt x="44794" y="210532"/>
                  </a:lnTo>
                  <a:lnTo>
                    <a:pt x="27970" y="148995"/>
                  </a:lnTo>
                  <a:lnTo>
                    <a:pt x="10519" y="89592"/>
                  </a:lnTo>
                  <a:lnTo>
                    <a:pt x="0" y="48817"/>
                  </a:lnTo>
                  <a:lnTo>
                    <a:pt x="1" y="37306"/>
                  </a:lnTo>
                  <a:lnTo>
                    <a:pt x="6242" y="18278"/>
                  </a:lnTo>
                  <a:lnTo>
                    <a:pt x="14692" y="11098"/>
                  </a:lnTo>
                  <a:lnTo>
                    <a:pt x="39677" y="0"/>
                  </a:lnTo>
                  <a:lnTo>
                    <a:pt x="64040" y="527"/>
                  </a:lnTo>
                  <a:lnTo>
                    <a:pt x="108277" y="19930"/>
                  </a:lnTo>
                  <a:lnTo>
                    <a:pt x="134640" y="39484"/>
                  </a:lnTo>
                  <a:lnTo>
                    <a:pt x="146800" y="59410"/>
                  </a:lnTo>
                  <a:lnTo>
                    <a:pt x="151680" y="71274"/>
                  </a:lnTo>
                  <a:lnTo>
                    <a:pt x="152594" y="81524"/>
                  </a:lnTo>
                  <a:lnTo>
                    <a:pt x="147371" y="99151"/>
                  </a:lnTo>
                  <a:lnTo>
                    <a:pt x="131276" y="122229"/>
                  </a:lnTo>
                  <a:lnTo>
                    <a:pt x="112160" y="130500"/>
                  </a:lnTo>
                  <a:lnTo>
                    <a:pt x="84448" y="138276"/>
                  </a:lnTo>
                  <a:lnTo>
                    <a:pt x="66685" y="147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032414" y="1473989"/>
              <a:ext cx="94758" cy="235170"/>
            </a:xfrm>
            <a:custGeom>
              <a:avLst/>
              <a:gdLst/>
              <a:ahLst/>
              <a:cxnLst/>
              <a:rect l="0" t="0" r="0" b="0"/>
              <a:pathLst>
                <a:path w="94758" h="235170">
                  <a:moveTo>
                    <a:pt x="0" y="94757"/>
                  </a:moveTo>
                  <a:lnTo>
                    <a:pt x="17958" y="148632"/>
                  </a:lnTo>
                  <a:lnTo>
                    <a:pt x="38641" y="210678"/>
                  </a:lnTo>
                  <a:lnTo>
                    <a:pt x="45640" y="231675"/>
                  </a:lnTo>
                  <a:lnTo>
                    <a:pt x="45634" y="235169"/>
                  </a:lnTo>
                  <a:lnTo>
                    <a:pt x="43291" y="233988"/>
                  </a:lnTo>
                  <a:lnTo>
                    <a:pt x="39389" y="229692"/>
                  </a:lnTo>
                  <a:lnTo>
                    <a:pt x="35054" y="212440"/>
                  </a:lnTo>
                  <a:lnTo>
                    <a:pt x="23637" y="149768"/>
                  </a:lnTo>
                  <a:lnTo>
                    <a:pt x="16102" y="109627"/>
                  </a:lnTo>
                  <a:lnTo>
                    <a:pt x="18075" y="86158"/>
                  </a:lnTo>
                  <a:lnTo>
                    <a:pt x="31352" y="53214"/>
                  </a:lnTo>
                  <a:lnTo>
                    <a:pt x="46690" y="3807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172115" y="1537160"/>
              <a:ext cx="134966" cy="157984"/>
            </a:xfrm>
            <a:custGeom>
              <a:avLst/>
              <a:gdLst/>
              <a:ahLst/>
              <a:cxnLst/>
              <a:rect l="0" t="0" r="0" b="0"/>
              <a:pathLst>
                <a:path w="134966" h="157984">
                  <a:moveTo>
                    <a:pt x="91926" y="10529"/>
                  </a:moveTo>
                  <a:lnTo>
                    <a:pt x="75159" y="4940"/>
                  </a:lnTo>
                  <a:lnTo>
                    <a:pt x="57568" y="8435"/>
                  </a:lnTo>
                  <a:lnTo>
                    <a:pt x="31053" y="23556"/>
                  </a:lnTo>
                  <a:lnTo>
                    <a:pt x="16908" y="37376"/>
                  </a:lnTo>
                  <a:lnTo>
                    <a:pt x="6722" y="55216"/>
                  </a:lnTo>
                  <a:lnTo>
                    <a:pt x="0" y="90580"/>
                  </a:lnTo>
                  <a:lnTo>
                    <a:pt x="4667" y="113957"/>
                  </a:lnTo>
                  <a:lnTo>
                    <a:pt x="20448" y="143730"/>
                  </a:lnTo>
                  <a:lnTo>
                    <a:pt x="26726" y="151972"/>
                  </a:lnTo>
                  <a:lnTo>
                    <a:pt x="34422" y="156297"/>
                  </a:lnTo>
                  <a:lnTo>
                    <a:pt x="52331" y="157983"/>
                  </a:lnTo>
                  <a:lnTo>
                    <a:pt x="82144" y="152355"/>
                  </a:lnTo>
                  <a:lnTo>
                    <a:pt x="107615" y="137689"/>
                  </a:lnTo>
                  <a:lnTo>
                    <a:pt x="129980" y="107347"/>
                  </a:lnTo>
                  <a:lnTo>
                    <a:pt x="134965" y="85145"/>
                  </a:lnTo>
                  <a:lnTo>
                    <a:pt x="128634" y="42295"/>
                  </a:lnTo>
                  <a:lnTo>
                    <a:pt x="113851" y="16172"/>
                  </a:lnTo>
                  <a:lnTo>
                    <a:pt x="104400" y="7187"/>
                  </a:lnTo>
                  <a:lnTo>
                    <a:pt x="919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365469" y="1509965"/>
              <a:ext cx="130200" cy="175289"/>
            </a:xfrm>
            <a:custGeom>
              <a:avLst/>
              <a:gdLst/>
              <a:ahLst/>
              <a:cxnLst/>
              <a:rect l="0" t="0" r="0" b="0"/>
              <a:pathLst>
                <a:path w="130200" h="175289">
                  <a:moveTo>
                    <a:pt x="130199" y="27195"/>
                  </a:moveTo>
                  <a:lnTo>
                    <a:pt x="124610" y="10428"/>
                  </a:lnTo>
                  <a:lnTo>
                    <a:pt x="118284" y="5488"/>
                  </a:lnTo>
                  <a:lnTo>
                    <a:pt x="98777" y="0"/>
                  </a:lnTo>
                  <a:lnTo>
                    <a:pt x="77629" y="3800"/>
                  </a:lnTo>
                  <a:lnTo>
                    <a:pt x="56532" y="14458"/>
                  </a:lnTo>
                  <a:lnTo>
                    <a:pt x="27264" y="40189"/>
                  </a:lnTo>
                  <a:lnTo>
                    <a:pt x="10142" y="71209"/>
                  </a:lnTo>
                  <a:lnTo>
                    <a:pt x="0" y="108347"/>
                  </a:lnTo>
                  <a:lnTo>
                    <a:pt x="1363" y="131113"/>
                  </a:lnTo>
                  <a:lnTo>
                    <a:pt x="8988" y="149810"/>
                  </a:lnTo>
                  <a:lnTo>
                    <a:pt x="14296" y="158071"/>
                  </a:lnTo>
                  <a:lnTo>
                    <a:pt x="32673" y="170370"/>
                  </a:lnTo>
                  <a:lnTo>
                    <a:pt x="44125" y="175288"/>
                  </a:lnTo>
                  <a:lnTo>
                    <a:pt x="55269" y="175057"/>
                  </a:lnTo>
                  <a:lnTo>
                    <a:pt x="77010" y="165441"/>
                  </a:lnTo>
                  <a:lnTo>
                    <a:pt x="109142" y="1430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546003" y="1537268"/>
              <a:ext cx="181293" cy="144622"/>
            </a:xfrm>
            <a:custGeom>
              <a:avLst/>
              <a:gdLst/>
              <a:ahLst/>
              <a:cxnLst/>
              <a:rect l="0" t="0" r="0" b="0"/>
              <a:pathLst>
                <a:path w="181293" h="144622">
                  <a:moveTo>
                    <a:pt x="107593" y="84120"/>
                  </a:moveTo>
                  <a:lnTo>
                    <a:pt x="113182" y="67353"/>
                  </a:lnTo>
                  <a:lnTo>
                    <a:pt x="111068" y="34568"/>
                  </a:lnTo>
                  <a:lnTo>
                    <a:pt x="99779" y="14914"/>
                  </a:lnTo>
                  <a:lnTo>
                    <a:pt x="91855" y="6397"/>
                  </a:lnTo>
                  <a:lnTo>
                    <a:pt x="81893" y="1889"/>
                  </a:lnTo>
                  <a:lnTo>
                    <a:pt x="58346" y="0"/>
                  </a:lnTo>
                  <a:lnTo>
                    <a:pt x="35402" y="6179"/>
                  </a:lnTo>
                  <a:lnTo>
                    <a:pt x="24371" y="11103"/>
                  </a:lnTo>
                  <a:lnTo>
                    <a:pt x="15847" y="20234"/>
                  </a:lnTo>
                  <a:lnTo>
                    <a:pt x="3256" y="45978"/>
                  </a:lnTo>
                  <a:lnTo>
                    <a:pt x="0" y="70677"/>
                  </a:lnTo>
                  <a:lnTo>
                    <a:pt x="7441" y="115130"/>
                  </a:lnTo>
                  <a:lnTo>
                    <a:pt x="19797" y="133387"/>
                  </a:lnTo>
                  <a:lnTo>
                    <a:pt x="28005" y="141532"/>
                  </a:lnTo>
                  <a:lnTo>
                    <a:pt x="35817" y="144621"/>
                  </a:lnTo>
                  <a:lnTo>
                    <a:pt x="43364" y="144341"/>
                  </a:lnTo>
                  <a:lnTo>
                    <a:pt x="50736" y="141815"/>
                  </a:lnTo>
                  <a:lnTo>
                    <a:pt x="65165" y="129650"/>
                  </a:lnTo>
                  <a:lnTo>
                    <a:pt x="78208" y="111374"/>
                  </a:lnTo>
                  <a:lnTo>
                    <a:pt x="87904" y="87654"/>
                  </a:lnTo>
                  <a:lnTo>
                    <a:pt x="93297" y="82967"/>
                  </a:lnTo>
                  <a:lnTo>
                    <a:pt x="99232" y="83351"/>
                  </a:lnTo>
                  <a:lnTo>
                    <a:pt x="151913" y="117707"/>
                  </a:lnTo>
                  <a:lnTo>
                    <a:pt x="159366" y="119379"/>
                  </a:lnTo>
                  <a:lnTo>
                    <a:pt x="181292" y="1157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811523" y="1421347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10095" y="159756"/>
                  </a:lnTo>
                  <a:lnTo>
                    <a:pt x="10443" y="217257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2495253" y="2361094"/>
            <a:ext cx="1687689" cy="871155"/>
            <a:chOff x="2495253" y="2361094"/>
            <a:chExt cx="1687689" cy="871155"/>
          </a:xfrm>
        </p:grpSpPr>
        <p:sp>
          <p:nvSpPr>
            <p:cNvPr id="83" name="Freeform 82"/>
            <p:cNvSpPr/>
            <p:nvPr/>
          </p:nvSpPr>
          <p:spPr>
            <a:xfrm>
              <a:off x="2504536" y="2361094"/>
              <a:ext cx="285516" cy="430951"/>
            </a:xfrm>
            <a:custGeom>
              <a:avLst/>
              <a:gdLst/>
              <a:ahLst/>
              <a:cxnLst/>
              <a:rect l="0" t="0" r="0" b="0"/>
              <a:pathLst>
                <a:path w="285516" h="430951">
                  <a:moveTo>
                    <a:pt x="64417" y="60460"/>
                  </a:moveTo>
                  <a:lnTo>
                    <a:pt x="29670" y="97546"/>
                  </a:lnTo>
                  <a:lnTo>
                    <a:pt x="3184" y="139823"/>
                  </a:lnTo>
                  <a:lnTo>
                    <a:pt x="198" y="139105"/>
                  </a:lnTo>
                  <a:lnTo>
                    <a:pt x="0" y="122710"/>
                  </a:lnTo>
                  <a:lnTo>
                    <a:pt x="6466" y="91772"/>
                  </a:lnTo>
                  <a:lnTo>
                    <a:pt x="21380" y="65968"/>
                  </a:lnTo>
                  <a:lnTo>
                    <a:pt x="61135" y="22031"/>
                  </a:lnTo>
                  <a:lnTo>
                    <a:pt x="87621" y="6440"/>
                  </a:lnTo>
                  <a:lnTo>
                    <a:pt x="123285" y="0"/>
                  </a:lnTo>
                  <a:lnTo>
                    <a:pt x="143613" y="4733"/>
                  </a:lnTo>
                  <a:lnTo>
                    <a:pt x="175727" y="26836"/>
                  </a:lnTo>
                  <a:lnTo>
                    <a:pt x="203431" y="54901"/>
                  </a:lnTo>
                  <a:lnTo>
                    <a:pt x="228935" y="114709"/>
                  </a:lnTo>
                  <a:lnTo>
                    <a:pt x="240197" y="166755"/>
                  </a:lnTo>
                  <a:lnTo>
                    <a:pt x="242768" y="222096"/>
                  </a:lnTo>
                  <a:lnTo>
                    <a:pt x="231865" y="283780"/>
                  </a:lnTo>
                  <a:lnTo>
                    <a:pt x="215193" y="343635"/>
                  </a:lnTo>
                  <a:lnTo>
                    <a:pt x="203588" y="374821"/>
                  </a:lnTo>
                  <a:lnTo>
                    <a:pt x="172590" y="414261"/>
                  </a:lnTo>
                  <a:lnTo>
                    <a:pt x="140792" y="430192"/>
                  </a:lnTo>
                  <a:lnTo>
                    <a:pt x="129372" y="430950"/>
                  </a:lnTo>
                  <a:lnTo>
                    <a:pt x="107324" y="425554"/>
                  </a:lnTo>
                  <a:lnTo>
                    <a:pt x="80769" y="409362"/>
                  </a:lnTo>
                  <a:lnTo>
                    <a:pt x="68565" y="393342"/>
                  </a:lnTo>
                  <a:lnTo>
                    <a:pt x="51198" y="348873"/>
                  </a:lnTo>
                  <a:lnTo>
                    <a:pt x="50925" y="338133"/>
                  </a:lnTo>
                  <a:lnTo>
                    <a:pt x="56861" y="319961"/>
                  </a:lnTo>
                  <a:lnTo>
                    <a:pt x="70417" y="307205"/>
                  </a:lnTo>
                  <a:lnTo>
                    <a:pt x="78946" y="302166"/>
                  </a:lnTo>
                  <a:lnTo>
                    <a:pt x="104019" y="299686"/>
                  </a:lnTo>
                  <a:lnTo>
                    <a:pt x="162187" y="307626"/>
                  </a:lnTo>
                  <a:lnTo>
                    <a:pt x="216397" y="314394"/>
                  </a:lnTo>
                  <a:lnTo>
                    <a:pt x="276528" y="349503"/>
                  </a:lnTo>
                  <a:lnTo>
                    <a:pt x="285515" y="3552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95253" y="2802775"/>
              <a:ext cx="494841" cy="39920"/>
            </a:xfrm>
            <a:custGeom>
              <a:avLst/>
              <a:gdLst/>
              <a:ahLst/>
              <a:cxnLst/>
              <a:rect l="0" t="0" r="0" b="0"/>
              <a:pathLst>
                <a:path w="494841" h="39920">
                  <a:moveTo>
                    <a:pt x="494840" y="8333"/>
                  </a:moveTo>
                  <a:lnTo>
                    <a:pt x="457362" y="0"/>
                  </a:lnTo>
                  <a:lnTo>
                    <a:pt x="419394" y="1575"/>
                  </a:lnTo>
                  <a:lnTo>
                    <a:pt x="364643" y="6998"/>
                  </a:lnTo>
                  <a:lnTo>
                    <a:pt x="308768" y="9239"/>
                  </a:lnTo>
                  <a:lnTo>
                    <a:pt x="252671" y="16614"/>
                  </a:lnTo>
                  <a:lnTo>
                    <a:pt x="190940" y="18418"/>
                  </a:lnTo>
                  <a:lnTo>
                    <a:pt x="136893" y="26010"/>
                  </a:lnTo>
                  <a:lnTo>
                    <a:pt x="75437" y="28722"/>
                  </a:lnTo>
                  <a:lnTo>
                    <a:pt x="15654" y="36538"/>
                  </a:lnTo>
                  <a:lnTo>
                    <a:pt x="0" y="39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666464" y="2903036"/>
              <a:ext cx="186759" cy="329213"/>
            </a:xfrm>
            <a:custGeom>
              <a:avLst/>
              <a:gdLst/>
              <a:ahLst/>
              <a:cxnLst/>
              <a:rect l="0" t="0" r="0" b="0"/>
              <a:pathLst>
                <a:path w="186759" h="329213">
                  <a:moveTo>
                    <a:pt x="165701" y="129171"/>
                  </a:moveTo>
                  <a:lnTo>
                    <a:pt x="157368" y="91693"/>
                  </a:lnTo>
                  <a:lnTo>
                    <a:pt x="150017" y="45859"/>
                  </a:lnTo>
                  <a:lnTo>
                    <a:pt x="135058" y="19218"/>
                  </a:lnTo>
                  <a:lnTo>
                    <a:pt x="116207" y="6993"/>
                  </a:lnTo>
                  <a:lnTo>
                    <a:pt x="93401" y="0"/>
                  </a:lnTo>
                  <a:lnTo>
                    <a:pt x="71567" y="792"/>
                  </a:lnTo>
                  <a:lnTo>
                    <a:pt x="53284" y="8163"/>
                  </a:lnTo>
                  <a:lnTo>
                    <a:pt x="22483" y="31958"/>
                  </a:lnTo>
                  <a:lnTo>
                    <a:pt x="6543" y="57863"/>
                  </a:lnTo>
                  <a:lnTo>
                    <a:pt x="0" y="93355"/>
                  </a:lnTo>
                  <a:lnTo>
                    <a:pt x="3651" y="127917"/>
                  </a:lnTo>
                  <a:lnTo>
                    <a:pt x="8535" y="136524"/>
                  </a:lnTo>
                  <a:lnTo>
                    <a:pt x="23320" y="149207"/>
                  </a:lnTo>
                  <a:lnTo>
                    <a:pt x="44709" y="155623"/>
                  </a:lnTo>
                  <a:lnTo>
                    <a:pt x="56964" y="157334"/>
                  </a:lnTo>
                  <a:lnTo>
                    <a:pt x="79939" y="152996"/>
                  </a:lnTo>
                  <a:lnTo>
                    <a:pt x="109485" y="137400"/>
                  </a:lnTo>
                  <a:lnTo>
                    <a:pt x="140429" y="111169"/>
                  </a:lnTo>
                  <a:lnTo>
                    <a:pt x="146513" y="110151"/>
                  </a:lnTo>
                  <a:lnTo>
                    <a:pt x="151739" y="112981"/>
                  </a:lnTo>
                  <a:lnTo>
                    <a:pt x="160666" y="125485"/>
                  </a:lnTo>
                  <a:lnTo>
                    <a:pt x="168533" y="142741"/>
                  </a:lnTo>
                  <a:lnTo>
                    <a:pt x="174710" y="198055"/>
                  </a:lnTo>
                  <a:lnTo>
                    <a:pt x="175930" y="255255"/>
                  </a:lnTo>
                  <a:lnTo>
                    <a:pt x="183426" y="313754"/>
                  </a:lnTo>
                  <a:lnTo>
                    <a:pt x="186758" y="329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316476" y="2799757"/>
              <a:ext cx="178986" cy="21881"/>
            </a:xfrm>
            <a:custGeom>
              <a:avLst/>
              <a:gdLst/>
              <a:ahLst/>
              <a:cxnLst/>
              <a:rect l="0" t="0" r="0" b="0"/>
              <a:pathLst>
                <a:path w="178986" h="21881">
                  <a:moveTo>
                    <a:pt x="178985" y="21880"/>
                  </a:moveTo>
                  <a:lnTo>
                    <a:pt x="173396" y="5112"/>
                  </a:lnTo>
                  <a:lnTo>
                    <a:pt x="168239" y="1343"/>
                  </a:lnTo>
                  <a:lnTo>
                    <a:pt x="161293" y="0"/>
                  </a:lnTo>
                  <a:lnTo>
                    <a:pt x="107635" y="9120"/>
                  </a:lnTo>
                  <a:lnTo>
                    <a:pt x="73226" y="16409"/>
                  </a:lnTo>
                  <a:lnTo>
                    <a:pt x="26509" y="12697"/>
                  </a:lnTo>
                  <a:lnTo>
                    <a:pt x="0" y="113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432290" y="2705823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442818" y="2874279"/>
              <a:ext cx="6067" cy="31587"/>
            </a:xfrm>
            <a:custGeom>
              <a:avLst/>
              <a:gdLst/>
              <a:ahLst/>
              <a:cxnLst/>
              <a:rect l="0" t="0" r="0" b="0"/>
              <a:pathLst>
                <a:path w="6067" h="31587">
                  <a:moveTo>
                    <a:pt x="0" y="31586"/>
                  </a:moveTo>
                  <a:lnTo>
                    <a:pt x="5590" y="14818"/>
                  </a:lnTo>
                  <a:lnTo>
                    <a:pt x="6066" y="9879"/>
                  </a:lnTo>
                  <a:lnTo>
                    <a:pt x="5214" y="65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787240" y="2481318"/>
              <a:ext cx="255704" cy="277096"/>
            </a:xfrm>
            <a:custGeom>
              <a:avLst/>
              <a:gdLst/>
              <a:ahLst/>
              <a:cxnLst/>
              <a:rect l="0" t="0" r="0" b="0"/>
              <a:pathLst>
                <a:path w="255704" h="277096">
                  <a:moveTo>
                    <a:pt x="13547" y="45521"/>
                  </a:moveTo>
                  <a:lnTo>
                    <a:pt x="2369" y="62289"/>
                  </a:lnTo>
                  <a:lnTo>
                    <a:pt x="246" y="63718"/>
                  </a:lnTo>
                  <a:lnTo>
                    <a:pt x="0" y="61162"/>
                  </a:lnTo>
                  <a:lnTo>
                    <a:pt x="1006" y="55949"/>
                  </a:lnTo>
                  <a:lnTo>
                    <a:pt x="11483" y="43916"/>
                  </a:lnTo>
                  <a:lnTo>
                    <a:pt x="58600" y="6386"/>
                  </a:lnTo>
                  <a:lnTo>
                    <a:pt x="68149" y="1883"/>
                  </a:lnTo>
                  <a:lnTo>
                    <a:pt x="91237" y="0"/>
                  </a:lnTo>
                  <a:lnTo>
                    <a:pt x="114757" y="4232"/>
                  </a:lnTo>
                  <a:lnTo>
                    <a:pt x="133008" y="13912"/>
                  </a:lnTo>
                  <a:lnTo>
                    <a:pt x="156438" y="43694"/>
                  </a:lnTo>
                  <a:lnTo>
                    <a:pt x="180947" y="101042"/>
                  </a:lnTo>
                  <a:lnTo>
                    <a:pt x="186213" y="128689"/>
                  </a:lnTo>
                  <a:lnTo>
                    <a:pt x="180062" y="190977"/>
                  </a:lnTo>
                  <a:lnTo>
                    <a:pt x="167780" y="231339"/>
                  </a:lnTo>
                  <a:lnTo>
                    <a:pt x="154625" y="253279"/>
                  </a:lnTo>
                  <a:lnTo>
                    <a:pt x="137080" y="270829"/>
                  </a:lnTo>
                  <a:lnTo>
                    <a:pt x="127488" y="275275"/>
                  </a:lnTo>
                  <a:lnTo>
                    <a:pt x="107471" y="277095"/>
                  </a:lnTo>
                  <a:lnTo>
                    <a:pt x="76472" y="271543"/>
                  </a:lnTo>
                  <a:lnTo>
                    <a:pt x="68365" y="266392"/>
                  </a:lnTo>
                  <a:lnTo>
                    <a:pt x="56238" y="251311"/>
                  </a:lnTo>
                  <a:lnTo>
                    <a:pt x="53188" y="229790"/>
                  </a:lnTo>
                  <a:lnTo>
                    <a:pt x="56902" y="206967"/>
                  </a:lnTo>
                  <a:lnTo>
                    <a:pt x="66351" y="189024"/>
                  </a:lnTo>
                  <a:lnTo>
                    <a:pt x="84589" y="176371"/>
                  </a:lnTo>
                  <a:lnTo>
                    <a:pt x="96003" y="171359"/>
                  </a:lnTo>
                  <a:lnTo>
                    <a:pt x="107123" y="170357"/>
                  </a:lnTo>
                  <a:lnTo>
                    <a:pt x="166380" y="180344"/>
                  </a:lnTo>
                  <a:lnTo>
                    <a:pt x="201551" y="187374"/>
                  </a:lnTo>
                  <a:lnTo>
                    <a:pt x="235301" y="205126"/>
                  </a:lnTo>
                  <a:lnTo>
                    <a:pt x="240931" y="205737"/>
                  </a:lnTo>
                  <a:lnTo>
                    <a:pt x="255703" y="203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821844" y="2779523"/>
              <a:ext cx="326385" cy="31586"/>
            </a:xfrm>
            <a:custGeom>
              <a:avLst/>
              <a:gdLst/>
              <a:ahLst/>
              <a:cxnLst/>
              <a:rect l="0" t="0" r="0" b="0"/>
              <a:pathLst>
                <a:path w="326385" h="31586">
                  <a:moveTo>
                    <a:pt x="326384" y="0"/>
                  </a:moveTo>
                  <a:lnTo>
                    <a:pt x="315205" y="11178"/>
                  </a:lnTo>
                  <a:lnTo>
                    <a:pt x="294120" y="16666"/>
                  </a:lnTo>
                  <a:lnTo>
                    <a:pt x="232923" y="20190"/>
                  </a:lnTo>
                  <a:lnTo>
                    <a:pt x="181838" y="20800"/>
                  </a:lnTo>
                  <a:lnTo>
                    <a:pt x="119410" y="21006"/>
                  </a:lnTo>
                  <a:lnTo>
                    <a:pt x="69176" y="22212"/>
                  </a:lnTo>
                  <a:lnTo>
                    <a:pt x="15398" y="2938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50198" y="2832165"/>
              <a:ext cx="232744" cy="323623"/>
            </a:xfrm>
            <a:custGeom>
              <a:avLst/>
              <a:gdLst/>
              <a:ahLst/>
              <a:cxnLst/>
              <a:rect l="0" t="0" r="0" b="0"/>
              <a:pathLst>
                <a:path w="232744" h="323623">
                  <a:moveTo>
                    <a:pt x="187501" y="0"/>
                  </a:moveTo>
                  <a:lnTo>
                    <a:pt x="176322" y="16768"/>
                  </a:lnTo>
                  <a:lnTo>
                    <a:pt x="168350" y="21707"/>
                  </a:lnTo>
                  <a:lnTo>
                    <a:pt x="108695" y="35874"/>
                  </a:lnTo>
                  <a:lnTo>
                    <a:pt x="51345" y="36079"/>
                  </a:lnTo>
                  <a:lnTo>
                    <a:pt x="8658" y="46512"/>
                  </a:lnTo>
                  <a:lnTo>
                    <a:pt x="2761" y="53235"/>
                  </a:lnTo>
                  <a:lnTo>
                    <a:pt x="0" y="62396"/>
                  </a:lnTo>
                  <a:lnTo>
                    <a:pt x="1704" y="94527"/>
                  </a:lnTo>
                  <a:lnTo>
                    <a:pt x="12760" y="136826"/>
                  </a:lnTo>
                  <a:lnTo>
                    <a:pt x="18365" y="142690"/>
                  </a:lnTo>
                  <a:lnTo>
                    <a:pt x="25610" y="145429"/>
                  </a:lnTo>
                  <a:lnTo>
                    <a:pt x="33951" y="146086"/>
                  </a:lnTo>
                  <a:lnTo>
                    <a:pt x="49457" y="140577"/>
                  </a:lnTo>
                  <a:lnTo>
                    <a:pt x="56867" y="135832"/>
                  </a:lnTo>
                  <a:lnTo>
                    <a:pt x="77579" y="133680"/>
                  </a:lnTo>
                  <a:lnTo>
                    <a:pt x="140314" y="138790"/>
                  </a:lnTo>
                  <a:lnTo>
                    <a:pt x="188451" y="166124"/>
                  </a:lnTo>
                  <a:lnTo>
                    <a:pt x="213779" y="186353"/>
                  </a:lnTo>
                  <a:lnTo>
                    <a:pt x="230512" y="212753"/>
                  </a:lnTo>
                  <a:lnTo>
                    <a:pt x="232743" y="238837"/>
                  </a:lnTo>
                  <a:lnTo>
                    <a:pt x="231701" y="253981"/>
                  </a:lnTo>
                  <a:lnTo>
                    <a:pt x="226326" y="266417"/>
                  </a:lnTo>
                  <a:lnTo>
                    <a:pt x="207876" y="286474"/>
                  </a:lnTo>
                  <a:lnTo>
                    <a:pt x="166310" y="310008"/>
                  </a:lnTo>
                  <a:lnTo>
                    <a:pt x="133649" y="321012"/>
                  </a:lnTo>
                  <a:lnTo>
                    <a:pt x="96026" y="323622"/>
                  </a:lnTo>
                  <a:lnTo>
                    <a:pt x="5063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827247" y="3979204"/>
            <a:ext cx="1426267" cy="969191"/>
            <a:chOff x="2827247" y="3979204"/>
            <a:chExt cx="1426267" cy="969191"/>
          </a:xfrm>
        </p:grpSpPr>
        <p:sp>
          <p:nvSpPr>
            <p:cNvPr id="93" name="Freeform 92"/>
            <p:cNvSpPr/>
            <p:nvPr/>
          </p:nvSpPr>
          <p:spPr>
            <a:xfrm>
              <a:off x="2827247" y="3979204"/>
              <a:ext cx="289189" cy="416920"/>
            </a:xfrm>
            <a:custGeom>
              <a:avLst/>
              <a:gdLst/>
              <a:ahLst/>
              <a:cxnLst/>
              <a:rect l="0" t="0" r="0" b="0"/>
              <a:pathLst>
                <a:path w="289189" h="416920">
                  <a:moveTo>
                    <a:pt x="36504" y="53210"/>
                  </a:moveTo>
                  <a:lnTo>
                    <a:pt x="25325" y="69978"/>
                  </a:lnTo>
                  <a:lnTo>
                    <a:pt x="16229" y="121556"/>
                  </a:lnTo>
                  <a:lnTo>
                    <a:pt x="10725" y="145587"/>
                  </a:lnTo>
                  <a:lnTo>
                    <a:pt x="7620" y="149890"/>
                  </a:lnTo>
                  <a:lnTo>
                    <a:pt x="4379" y="149249"/>
                  </a:lnTo>
                  <a:lnTo>
                    <a:pt x="1050" y="145312"/>
                  </a:lnTo>
                  <a:lnTo>
                    <a:pt x="0" y="139178"/>
                  </a:lnTo>
                  <a:lnTo>
                    <a:pt x="12738" y="76789"/>
                  </a:lnTo>
                  <a:lnTo>
                    <a:pt x="23873" y="44599"/>
                  </a:lnTo>
                  <a:lnTo>
                    <a:pt x="54699" y="4792"/>
                  </a:lnTo>
                  <a:lnTo>
                    <a:pt x="63842" y="1044"/>
                  </a:lnTo>
                  <a:lnTo>
                    <a:pt x="86479" y="0"/>
                  </a:lnTo>
                  <a:lnTo>
                    <a:pt x="105898" y="6554"/>
                  </a:lnTo>
                  <a:lnTo>
                    <a:pt x="137429" y="29826"/>
                  </a:lnTo>
                  <a:lnTo>
                    <a:pt x="153495" y="55640"/>
                  </a:lnTo>
                  <a:lnTo>
                    <a:pt x="173067" y="109292"/>
                  </a:lnTo>
                  <a:lnTo>
                    <a:pt x="190881" y="170430"/>
                  </a:lnTo>
                  <a:lnTo>
                    <a:pt x="199099" y="214804"/>
                  </a:lnTo>
                  <a:lnTo>
                    <a:pt x="195700" y="265544"/>
                  </a:lnTo>
                  <a:lnTo>
                    <a:pt x="186193" y="325797"/>
                  </a:lnTo>
                  <a:lnTo>
                    <a:pt x="170014" y="368837"/>
                  </a:lnTo>
                  <a:lnTo>
                    <a:pt x="156673" y="388851"/>
                  </a:lnTo>
                  <a:lnTo>
                    <a:pt x="139045" y="405545"/>
                  </a:lnTo>
                  <a:lnTo>
                    <a:pt x="116393" y="414524"/>
                  </a:lnTo>
                  <a:lnTo>
                    <a:pt x="103801" y="416919"/>
                  </a:lnTo>
                  <a:lnTo>
                    <a:pt x="83572" y="413340"/>
                  </a:lnTo>
                  <a:lnTo>
                    <a:pt x="66781" y="402781"/>
                  </a:lnTo>
                  <a:lnTo>
                    <a:pt x="45345" y="377105"/>
                  </a:lnTo>
                  <a:lnTo>
                    <a:pt x="35364" y="357430"/>
                  </a:lnTo>
                  <a:lnTo>
                    <a:pt x="28757" y="321034"/>
                  </a:lnTo>
                  <a:lnTo>
                    <a:pt x="32389" y="286204"/>
                  </a:lnTo>
                  <a:lnTo>
                    <a:pt x="40914" y="267507"/>
                  </a:lnTo>
                  <a:lnTo>
                    <a:pt x="46463" y="259246"/>
                  </a:lnTo>
                  <a:lnTo>
                    <a:pt x="56011" y="253738"/>
                  </a:lnTo>
                  <a:lnTo>
                    <a:pt x="82219" y="247619"/>
                  </a:lnTo>
                  <a:lnTo>
                    <a:pt x="137128" y="252096"/>
                  </a:lnTo>
                  <a:lnTo>
                    <a:pt x="170823" y="262138"/>
                  </a:lnTo>
                  <a:lnTo>
                    <a:pt x="226871" y="292112"/>
                  </a:lnTo>
                  <a:lnTo>
                    <a:pt x="289188" y="3374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863751" y="4432497"/>
              <a:ext cx="431669" cy="73701"/>
            </a:xfrm>
            <a:custGeom>
              <a:avLst/>
              <a:gdLst/>
              <a:ahLst/>
              <a:cxnLst/>
              <a:rect l="0" t="0" r="0" b="0"/>
              <a:pathLst>
                <a:path w="431669" h="73701">
                  <a:moveTo>
                    <a:pt x="431668" y="0"/>
                  </a:moveTo>
                  <a:lnTo>
                    <a:pt x="420490" y="11179"/>
                  </a:lnTo>
                  <a:lnTo>
                    <a:pt x="391182" y="23719"/>
                  </a:lnTo>
                  <a:lnTo>
                    <a:pt x="369221" y="24970"/>
                  </a:lnTo>
                  <a:lnTo>
                    <a:pt x="346592" y="23966"/>
                  </a:lnTo>
                  <a:lnTo>
                    <a:pt x="285775" y="35940"/>
                  </a:lnTo>
                  <a:lnTo>
                    <a:pt x="234047" y="40895"/>
                  </a:lnTo>
                  <a:lnTo>
                    <a:pt x="178769" y="44993"/>
                  </a:lnTo>
                  <a:lnTo>
                    <a:pt x="122790" y="51132"/>
                  </a:lnTo>
                  <a:lnTo>
                    <a:pt x="60970" y="60777"/>
                  </a:lnTo>
                  <a:lnTo>
                    <a:pt x="26644" y="6558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024554" y="4567047"/>
              <a:ext cx="184701" cy="381348"/>
            </a:xfrm>
            <a:custGeom>
              <a:avLst/>
              <a:gdLst/>
              <a:ahLst/>
              <a:cxnLst/>
              <a:rect l="0" t="0" r="0" b="0"/>
              <a:pathLst>
                <a:path w="184701" h="381348">
                  <a:moveTo>
                    <a:pt x="176109" y="107606"/>
                  </a:moveTo>
                  <a:lnTo>
                    <a:pt x="155811" y="46495"/>
                  </a:lnTo>
                  <a:lnTo>
                    <a:pt x="140181" y="24293"/>
                  </a:lnTo>
                  <a:lnTo>
                    <a:pt x="121537" y="8967"/>
                  </a:lnTo>
                  <a:lnTo>
                    <a:pt x="111651" y="3242"/>
                  </a:lnTo>
                  <a:lnTo>
                    <a:pt x="91309" y="0"/>
                  </a:lnTo>
                  <a:lnTo>
                    <a:pt x="70570" y="3629"/>
                  </a:lnTo>
                  <a:lnTo>
                    <a:pt x="40333" y="18826"/>
                  </a:lnTo>
                  <a:lnTo>
                    <a:pt x="23737" y="31493"/>
                  </a:lnTo>
                  <a:lnTo>
                    <a:pt x="6829" y="57368"/>
                  </a:lnTo>
                  <a:lnTo>
                    <a:pt x="0" y="92850"/>
                  </a:lnTo>
                  <a:lnTo>
                    <a:pt x="8956" y="152282"/>
                  </a:lnTo>
                  <a:lnTo>
                    <a:pt x="12031" y="165466"/>
                  </a:lnTo>
                  <a:lnTo>
                    <a:pt x="17591" y="175425"/>
                  </a:lnTo>
                  <a:lnTo>
                    <a:pt x="33127" y="189610"/>
                  </a:lnTo>
                  <a:lnTo>
                    <a:pt x="54850" y="196694"/>
                  </a:lnTo>
                  <a:lnTo>
                    <a:pt x="67193" y="198584"/>
                  </a:lnTo>
                  <a:lnTo>
                    <a:pt x="77762" y="196333"/>
                  </a:lnTo>
                  <a:lnTo>
                    <a:pt x="103815" y="177569"/>
                  </a:lnTo>
                  <a:lnTo>
                    <a:pt x="125183" y="155502"/>
                  </a:lnTo>
                  <a:lnTo>
                    <a:pt x="147335" y="106980"/>
                  </a:lnTo>
                  <a:lnTo>
                    <a:pt x="149907" y="104849"/>
                  </a:lnTo>
                  <a:lnTo>
                    <a:pt x="151622" y="108107"/>
                  </a:lnTo>
                  <a:lnTo>
                    <a:pt x="157870" y="169550"/>
                  </a:lnTo>
                  <a:lnTo>
                    <a:pt x="165735" y="230493"/>
                  </a:lnTo>
                  <a:lnTo>
                    <a:pt x="180101" y="286135"/>
                  </a:lnTo>
                  <a:lnTo>
                    <a:pt x="184700" y="323630"/>
                  </a:lnTo>
                  <a:lnTo>
                    <a:pt x="176109" y="3813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558632" y="4400911"/>
              <a:ext cx="73700" cy="157929"/>
            </a:xfrm>
            <a:custGeom>
              <a:avLst/>
              <a:gdLst/>
              <a:ahLst/>
              <a:cxnLst/>
              <a:rect l="0" t="0" r="0" b="0"/>
              <a:pathLst>
                <a:path w="73700" h="157929">
                  <a:moveTo>
                    <a:pt x="73699" y="0"/>
                  </a:moveTo>
                  <a:lnTo>
                    <a:pt x="46188" y="53875"/>
                  </a:lnTo>
                  <a:lnTo>
                    <a:pt x="17380" y="11592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548103" y="4390383"/>
              <a:ext cx="147400" cy="126343"/>
            </a:xfrm>
            <a:custGeom>
              <a:avLst/>
              <a:gdLst/>
              <a:ahLst/>
              <a:cxnLst/>
              <a:rect l="0" t="0" r="0" b="0"/>
              <a:pathLst>
                <a:path w="147400" h="126343">
                  <a:moveTo>
                    <a:pt x="147399" y="126342"/>
                  </a:moveTo>
                  <a:lnTo>
                    <a:pt x="85141" y="97661"/>
                  </a:lnTo>
                  <a:lnTo>
                    <a:pt x="46206" y="66139"/>
                  </a:lnTo>
                  <a:lnTo>
                    <a:pt x="8511" y="127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817966" y="4118332"/>
              <a:ext cx="262842" cy="307521"/>
            </a:xfrm>
            <a:custGeom>
              <a:avLst/>
              <a:gdLst/>
              <a:ahLst/>
              <a:cxnLst/>
              <a:rect l="0" t="0" r="0" b="0"/>
              <a:pathLst>
                <a:path w="262842" h="307521">
                  <a:moveTo>
                    <a:pt x="161806" y="19367"/>
                  </a:moveTo>
                  <a:lnTo>
                    <a:pt x="156217" y="2600"/>
                  </a:lnTo>
                  <a:lnTo>
                    <a:pt x="152230" y="0"/>
                  </a:lnTo>
                  <a:lnTo>
                    <a:pt x="147233" y="607"/>
                  </a:lnTo>
                  <a:lnTo>
                    <a:pt x="141562" y="3351"/>
                  </a:lnTo>
                  <a:lnTo>
                    <a:pt x="125902" y="3280"/>
                  </a:lnTo>
                  <a:lnTo>
                    <a:pt x="107244" y="1689"/>
                  </a:lnTo>
                  <a:lnTo>
                    <a:pt x="50679" y="7666"/>
                  </a:lnTo>
                  <a:lnTo>
                    <a:pt x="15795" y="14080"/>
                  </a:lnTo>
                  <a:lnTo>
                    <a:pt x="8314" y="21692"/>
                  </a:lnTo>
                  <a:lnTo>
                    <a:pt x="0" y="45747"/>
                  </a:lnTo>
                  <a:lnTo>
                    <a:pt x="909" y="80996"/>
                  </a:lnTo>
                  <a:lnTo>
                    <a:pt x="12867" y="124348"/>
                  </a:lnTo>
                  <a:lnTo>
                    <a:pt x="37615" y="177255"/>
                  </a:lnTo>
                  <a:lnTo>
                    <a:pt x="41577" y="180778"/>
                  </a:lnTo>
                  <a:lnTo>
                    <a:pt x="45389" y="179616"/>
                  </a:lnTo>
                  <a:lnTo>
                    <a:pt x="85177" y="138210"/>
                  </a:lnTo>
                  <a:lnTo>
                    <a:pt x="111415" y="123080"/>
                  </a:lnTo>
                  <a:lnTo>
                    <a:pt x="131221" y="121224"/>
                  </a:lnTo>
                  <a:lnTo>
                    <a:pt x="152892" y="125468"/>
                  </a:lnTo>
                  <a:lnTo>
                    <a:pt x="178121" y="135153"/>
                  </a:lnTo>
                  <a:lnTo>
                    <a:pt x="198693" y="150376"/>
                  </a:lnTo>
                  <a:lnTo>
                    <a:pt x="252747" y="210617"/>
                  </a:lnTo>
                  <a:lnTo>
                    <a:pt x="260716" y="233828"/>
                  </a:lnTo>
                  <a:lnTo>
                    <a:pt x="262841" y="246569"/>
                  </a:lnTo>
                  <a:lnTo>
                    <a:pt x="258963" y="266965"/>
                  </a:lnTo>
                  <a:lnTo>
                    <a:pt x="254653" y="275679"/>
                  </a:lnTo>
                  <a:lnTo>
                    <a:pt x="240506" y="288481"/>
                  </a:lnTo>
                  <a:lnTo>
                    <a:pt x="202828" y="306232"/>
                  </a:lnTo>
                  <a:lnTo>
                    <a:pt x="179258" y="307520"/>
                  </a:lnTo>
                  <a:lnTo>
                    <a:pt x="131588" y="298814"/>
                  </a:lnTo>
                  <a:lnTo>
                    <a:pt x="116010" y="289405"/>
                  </a:lnTo>
                  <a:lnTo>
                    <a:pt x="98635" y="272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895544" y="4443026"/>
              <a:ext cx="284270" cy="40168"/>
            </a:xfrm>
            <a:custGeom>
              <a:avLst/>
              <a:gdLst/>
              <a:ahLst/>
              <a:cxnLst/>
              <a:rect l="0" t="0" r="0" b="0"/>
              <a:pathLst>
                <a:path w="284270" h="40168">
                  <a:moveTo>
                    <a:pt x="284269" y="0"/>
                  </a:moveTo>
                  <a:lnTo>
                    <a:pt x="221989" y="16788"/>
                  </a:lnTo>
                  <a:lnTo>
                    <a:pt x="167938" y="23333"/>
                  </a:lnTo>
                  <a:lnTo>
                    <a:pt x="106612" y="35544"/>
                  </a:lnTo>
                  <a:lnTo>
                    <a:pt x="55505" y="401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984617" y="4572132"/>
              <a:ext cx="268897" cy="307051"/>
            </a:xfrm>
            <a:custGeom>
              <a:avLst/>
              <a:gdLst/>
              <a:ahLst/>
              <a:cxnLst/>
              <a:rect l="0" t="0" r="0" b="0"/>
              <a:pathLst>
                <a:path w="268897" h="307051">
                  <a:moveTo>
                    <a:pt x="16212" y="39350"/>
                  </a:moveTo>
                  <a:lnTo>
                    <a:pt x="21801" y="22582"/>
                  </a:lnTo>
                  <a:lnTo>
                    <a:pt x="33904" y="11230"/>
                  </a:lnTo>
                  <a:lnTo>
                    <a:pt x="52151" y="3455"/>
                  </a:lnTo>
                  <a:lnTo>
                    <a:pt x="75858" y="0"/>
                  </a:lnTo>
                  <a:lnTo>
                    <a:pt x="95754" y="4703"/>
                  </a:lnTo>
                  <a:lnTo>
                    <a:pt x="133179" y="26787"/>
                  </a:lnTo>
                  <a:lnTo>
                    <a:pt x="139814" y="35654"/>
                  </a:lnTo>
                  <a:lnTo>
                    <a:pt x="156924" y="91274"/>
                  </a:lnTo>
                  <a:lnTo>
                    <a:pt x="157519" y="112730"/>
                  </a:lnTo>
                  <a:lnTo>
                    <a:pt x="148370" y="166279"/>
                  </a:lnTo>
                  <a:lnTo>
                    <a:pt x="138687" y="216038"/>
                  </a:lnTo>
                  <a:lnTo>
                    <a:pt x="116530" y="268443"/>
                  </a:lnTo>
                  <a:lnTo>
                    <a:pt x="103302" y="290908"/>
                  </a:lnTo>
                  <a:lnTo>
                    <a:pt x="94159" y="298302"/>
                  </a:lnTo>
                  <a:lnTo>
                    <a:pt x="71522" y="306518"/>
                  </a:lnTo>
                  <a:lnTo>
                    <a:pt x="48983" y="307050"/>
                  </a:lnTo>
                  <a:lnTo>
                    <a:pt x="28437" y="302217"/>
                  </a:lnTo>
                  <a:lnTo>
                    <a:pt x="11506" y="292270"/>
                  </a:lnTo>
                  <a:lnTo>
                    <a:pt x="6056" y="284002"/>
                  </a:lnTo>
                  <a:lnTo>
                    <a:pt x="0" y="262338"/>
                  </a:lnTo>
                  <a:lnTo>
                    <a:pt x="725" y="252349"/>
                  </a:lnTo>
                  <a:lnTo>
                    <a:pt x="7769" y="235012"/>
                  </a:lnTo>
                  <a:lnTo>
                    <a:pt x="15262" y="229452"/>
                  </a:lnTo>
                  <a:lnTo>
                    <a:pt x="36067" y="223276"/>
                  </a:lnTo>
                  <a:lnTo>
                    <a:pt x="87551" y="219310"/>
                  </a:lnTo>
                  <a:lnTo>
                    <a:pt x="139661" y="221647"/>
                  </a:lnTo>
                  <a:lnTo>
                    <a:pt x="173282" y="232964"/>
                  </a:lnTo>
                  <a:lnTo>
                    <a:pt x="226669" y="263328"/>
                  </a:lnTo>
                  <a:lnTo>
                    <a:pt x="268896" y="281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5175463" y="1208952"/>
            <a:ext cx="3978544" cy="635796"/>
            <a:chOff x="5175463" y="1208952"/>
            <a:chExt cx="3978544" cy="635796"/>
          </a:xfrm>
        </p:grpSpPr>
        <p:sp>
          <p:nvSpPr>
            <p:cNvPr id="102" name="Freeform 101"/>
            <p:cNvSpPr/>
            <p:nvPr/>
          </p:nvSpPr>
          <p:spPr>
            <a:xfrm>
              <a:off x="5175463" y="1273948"/>
              <a:ext cx="162486" cy="455128"/>
            </a:xfrm>
            <a:custGeom>
              <a:avLst/>
              <a:gdLst/>
              <a:ahLst/>
              <a:cxnLst/>
              <a:rect l="0" t="0" r="0" b="0"/>
              <a:pathLst>
                <a:path w="162486" h="455128">
                  <a:moveTo>
                    <a:pt x="162485" y="0"/>
                  </a:moveTo>
                  <a:lnTo>
                    <a:pt x="103922" y="49498"/>
                  </a:lnTo>
                  <a:lnTo>
                    <a:pt x="53755" y="106693"/>
                  </a:lnTo>
                  <a:lnTo>
                    <a:pt x="28747" y="150796"/>
                  </a:lnTo>
                  <a:lnTo>
                    <a:pt x="12195" y="204222"/>
                  </a:lnTo>
                  <a:lnTo>
                    <a:pt x="0" y="252600"/>
                  </a:lnTo>
                  <a:lnTo>
                    <a:pt x="6430" y="309123"/>
                  </a:lnTo>
                  <a:lnTo>
                    <a:pt x="18965" y="365088"/>
                  </a:lnTo>
                  <a:lnTo>
                    <a:pt x="47644" y="420691"/>
                  </a:lnTo>
                  <a:lnTo>
                    <a:pt x="62312" y="439657"/>
                  </a:lnTo>
                  <a:lnTo>
                    <a:pt x="80529" y="451987"/>
                  </a:lnTo>
                  <a:lnTo>
                    <a:pt x="97204" y="455127"/>
                  </a:lnTo>
                  <a:lnTo>
                    <a:pt x="120371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424690" y="1337119"/>
              <a:ext cx="144886" cy="326384"/>
            </a:xfrm>
            <a:custGeom>
              <a:avLst/>
              <a:gdLst/>
              <a:ahLst/>
              <a:cxnLst/>
              <a:rect l="0" t="0" r="0" b="0"/>
              <a:pathLst>
                <a:path w="144886" h="326384">
                  <a:moveTo>
                    <a:pt x="92243" y="326383"/>
                  </a:moveTo>
                  <a:lnTo>
                    <a:pt x="76601" y="308403"/>
                  </a:lnTo>
                  <a:lnTo>
                    <a:pt x="53805" y="252029"/>
                  </a:lnTo>
                  <a:lnTo>
                    <a:pt x="31426" y="189455"/>
                  </a:lnTo>
                  <a:lnTo>
                    <a:pt x="5970" y="136863"/>
                  </a:lnTo>
                  <a:lnTo>
                    <a:pt x="0" y="99693"/>
                  </a:lnTo>
                  <a:lnTo>
                    <a:pt x="4842" y="75893"/>
                  </a:lnTo>
                  <a:lnTo>
                    <a:pt x="9409" y="64634"/>
                  </a:lnTo>
                  <a:lnTo>
                    <a:pt x="26962" y="45883"/>
                  </a:lnTo>
                  <a:lnTo>
                    <a:pt x="70769" y="20372"/>
                  </a:lnTo>
                  <a:lnTo>
                    <a:pt x="131081" y="3491"/>
                  </a:lnTo>
                  <a:lnTo>
                    <a:pt x="1448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380062" y="1530579"/>
              <a:ext cx="147400" cy="27639"/>
            </a:xfrm>
            <a:custGeom>
              <a:avLst/>
              <a:gdLst/>
              <a:ahLst/>
              <a:cxnLst/>
              <a:rect l="0" t="0" r="0" b="0"/>
              <a:pathLst>
                <a:path w="147400" h="27639">
                  <a:moveTo>
                    <a:pt x="147399" y="27638"/>
                  </a:moveTo>
                  <a:lnTo>
                    <a:pt x="136221" y="16460"/>
                  </a:lnTo>
                  <a:lnTo>
                    <a:pt x="106912" y="3919"/>
                  </a:lnTo>
                  <a:lnTo>
                    <a:pt x="84951" y="2668"/>
                  </a:lnTo>
                  <a:lnTo>
                    <a:pt x="62322" y="3672"/>
                  </a:lnTo>
                  <a:lnTo>
                    <a:pt x="26785" y="0"/>
                  </a:lnTo>
                  <a:lnTo>
                    <a:pt x="0" y="6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653803" y="1295005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13627" y="55044"/>
                  </a:lnTo>
                  <a:lnTo>
                    <a:pt x="5727" y="92998"/>
                  </a:lnTo>
                  <a:lnTo>
                    <a:pt x="9233" y="147745"/>
                  </a:lnTo>
                  <a:lnTo>
                    <a:pt x="10272" y="203619"/>
                  </a:lnTo>
                  <a:lnTo>
                    <a:pt x="10478" y="260886"/>
                  </a:lnTo>
                  <a:lnTo>
                    <a:pt x="7399" y="32107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780145" y="1558217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780145" y="1452932"/>
              <a:ext cx="6066" cy="31587"/>
            </a:xfrm>
            <a:custGeom>
              <a:avLst/>
              <a:gdLst/>
              <a:ahLst/>
              <a:cxnLst/>
              <a:rect l="0" t="0" r="0" b="0"/>
              <a:pathLst>
                <a:path w="6066" h="31587">
                  <a:moveTo>
                    <a:pt x="0" y="31586"/>
                  </a:moveTo>
                  <a:lnTo>
                    <a:pt x="5589" y="14818"/>
                  </a:lnTo>
                  <a:lnTo>
                    <a:pt x="6065" y="9879"/>
                  </a:lnTo>
                  <a:lnTo>
                    <a:pt x="5214" y="65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868864" y="1508708"/>
              <a:ext cx="122958" cy="336040"/>
            </a:xfrm>
            <a:custGeom>
              <a:avLst/>
              <a:gdLst/>
              <a:ahLst/>
              <a:cxnLst/>
              <a:rect l="0" t="0" r="0" b="0"/>
              <a:pathLst>
                <a:path w="122958" h="336040">
                  <a:moveTo>
                    <a:pt x="6037" y="175851"/>
                  </a:moveTo>
                  <a:lnTo>
                    <a:pt x="20691" y="234468"/>
                  </a:lnTo>
                  <a:lnTo>
                    <a:pt x="37704" y="291065"/>
                  </a:lnTo>
                  <a:lnTo>
                    <a:pt x="42339" y="312455"/>
                  </a:lnTo>
                  <a:lnTo>
                    <a:pt x="40499" y="333660"/>
                  </a:lnTo>
                  <a:lnTo>
                    <a:pt x="38370" y="336039"/>
                  </a:lnTo>
                  <a:lnTo>
                    <a:pt x="35781" y="332946"/>
                  </a:lnTo>
                  <a:lnTo>
                    <a:pt x="23221" y="294360"/>
                  </a:lnTo>
                  <a:lnTo>
                    <a:pt x="16711" y="241678"/>
                  </a:lnTo>
                  <a:lnTo>
                    <a:pt x="8493" y="186211"/>
                  </a:lnTo>
                  <a:lnTo>
                    <a:pt x="6523" y="130194"/>
                  </a:lnTo>
                  <a:lnTo>
                    <a:pt x="4963" y="75239"/>
                  </a:lnTo>
                  <a:lnTo>
                    <a:pt x="0" y="39195"/>
                  </a:lnTo>
                  <a:lnTo>
                    <a:pt x="2574" y="12950"/>
                  </a:lnTo>
                  <a:lnTo>
                    <a:pt x="7238" y="5249"/>
                  </a:lnTo>
                  <a:lnTo>
                    <a:pt x="13857" y="1285"/>
                  </a:lnTo>
                  <a:lnTo>
                    <a:pt x="30570" y="0"/>
                  </a:lnTo>
                  <a:lnTo>
                    <a:pt x="49696" y="3329"/>
                  </a:lnTo>
                  <a:lnTo>
                    <a:pt x="74605" y="17369"/>
                  </a:lnTo>
                  <a:lnTo>
                    <a:pt x="111109" y="53018"/>
                  </a:lnTo>
                  <a:lnTo>
                    <a:pt x="118199" y="62377"/>
                  </a:lnTo>
                  <a:lnTo>
                    <a:pt x="122957" y="85254"/>
                  </a:lnTo>
                  <a:lnTo>
                    <a:pt x="122588" y="97905"/>
                  </a:lnTo>
                  <a:lnTo>
                    <a:pt x="117663" y="107510"/>
                  </a:lnTo>
                  <a:lnTo>
                    <a:pt x="69208" y="1547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253927" y="1442404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2195" y="48930"/>
                  </a:lnTo>
                  <a:lnTo>
                    <a:pt x="650" y="96776"/>
                  </a:lnTo>
                  <a:lnTo>
                    <a:pt x="128" y="15975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148642" y="1505575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72745" y="16767"/>
                  </a:lnTo>
                  <a:lnTo>
                    <a:pt x="152035" y="24999"/>
                  </a:lnTo>
                  <a:lnTo>
                    <a:pt x="95023" y="30284"/>
                  </a:lnTo>
                  <a:lnTo>
                    <a:pt x="38181" y="313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390798" y="1431875"/>
              <a:ext cx="243229" cy="305328"/>
            </a:xfrm>
            <a:custGeom>
              <a:avLst/>
              <a:gdLst/>
              <a:ahLst/>
              <a:cxnLst/>
              <a:rect l="0" t="0" r="0" b="0"/>
              <a:pathLst>
                <a:path w="243229" h="305328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552" y="155249"/>
                  </a:lnTo>
                  <a:lnTo>
                    <a:pt x="10335" y="213854"/>
                  </a:lnTo>
                  <a:lnTo>
                    <a:pt x="9272" y="237766"/>
                  </a:lnTo>
                  <a:lnTo>
                    <a:pt x="7352" y="239229"/>
                  </a:lnTo>
                  <a:lnTo>
                    <a:pt x="4901" y="236695"/>
                  </a:lnTo>
                  <a:lnTo>
                    <a:pt x="5298" y="224521"/>
                  </a:lnTo>
                  <a:lnTo>
                    <a:pt x="19415" y="170813"/>
                  </a:lnTo>
                  <a:lnTo>
                    <a:pt x="30465" y="148447"/>
                  </a:lnTo>
                  <a:lnTo>
                    <a:pt x="39027" y="142248"/>
                  </a:lnTo>
                  <a:lnTo>
                    <a:pt x="61019" y="138481"/>
                  </a:lnTo>
                  <a:lnTo>
                    <a:pt x="80152" y="143826"/>
                  </a:lnTo>
                  <a:lnTo>
                    <a:pt x="88530" y="148526"/>
                  </a:lnTo>
                  <a:lnTo>
                    <a:pt x="100958" y="166227"/>
                  </a:lnTo>
                  <a:lnTo>
                    <a:pt x="118468" y="210130"/>
                  </a:lnTo>
                  <a:lnTo>
                    <a:pt x="122262" y="213786"/>
                  </a:lnTo>
                  <a:lnTo>
                    <a:pt x="125962" y="212714"/>
                  </a:lnTo>
                  <a:lnTo>
                    <a:pt x="145894" y="191366"/>
                  </a:lnTo>
                  <a:lnTo>
                    <a:pt x="203863" y="152176"/>
                  </a:lnTo>
                  <a:lnTo>
                    <a:pt x="230419" y="124638"/>
                  </a:lnTo>
                  <a:lnTo>
                    <a:pt x="242008" y="104528"/>
                  </a:lnTo>
                  <a:lnTo>
                    <a:pt x="243228" y="95421"/>
                  </a:lnTo>
                  <a:lnTo>
                    <a:pt x="238342" y="79064"/>
                  </a:lnTo>
                  <a:lnTo>
                    <a:pt x="231424" y="74937"/>
                  </a:lnTo>
                  <a:lnTo>
                    <a:pt x="211260" y="73469"/>
                  </a:lnTo>
                  <a:lnTo>
                    <a:pt x="179189" y="84810"/>
                  </a:lnTo>
                  <a:lnTo>
                    <a:pt x="153049" y="102988"/>
                  </a:lnTo>
                  <a:lnTo>
                    <a:pt x="136074" y="128781"/>
                  </a:lnTo>
                  <a:lnTo>
                    <a:pt x="123636" y="158650"/>
                  </a:lnTo>
                  <a:lnTo>
                    <a:pt x="122409" y="182425"/>
                  </a:lnTo>
                  <a:lnTo>
                    <a:pt x="131155" y="230227"/>
                  </a:lnTo>
                  <a:lnTo>
                    <a:pt x="146355" y="257209"/>
                  </a:lnTo>
                  <a:lnTo>
                    <a:pt x="172452" y="286117"/>
                  </a:lnTo>
                  <a:lnTo>
                    <a:pt x="200041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938280" y="1431959"/>
              <a:ext cx="231628" cy="297551"/>
            </a:xfrm>
            <a:custGeom>
              <a:avLst/>
              <a:gdLst/>
              <a:ahLst/>
              <a:cxnLst/>
              <a:rect l="0" t="0" r="0" b="0"/>
              <a:pathLst>
                <a:path w="231628" h="297551">
                  <a:moveTo>
                    <a:pt x="0" y="136787"/>
                  </a:moveTo>
                  <a:lnTo>
                    <a:pt x="0" y="87856"/>
                  </a:lnTo>
                  <a:lnTo>
                    <a:pt x="2339" y="58888"/>
                  </a:lnTo>
                  <a:lnTo>
                    <a:pt x="16810" y="24018"/>
                  </a:lnTo>
                  <a:lnTo>
                    <a:pt x="29308" y="6339"/>
                  </a:lnTo>
                  <a:lnTo>
                    <a:pt x="37086" y="1858"/>
                  </a:lnTo>
                  <a:lnTo>
                    <a:pt x="55087" y="0"/>
                  </a:lnTo>
                  <a:lnTo>
                    <a:pt x="84952" y="11119"/>
                  </a:lnTo>
                  <a:lnTo>
                    <a:pt x="110439" y="29232"/>
                  </a:lnTo>
                  <a:lnTo>
                    <a:pt x="122393" y="48820"/>
                  </a:lnTo>
                  <a:lnTo>
                    <a:pt x="143369" y="105879"/>
                  </a:lnTo>
                  <a:lnTo>
                    <a:pt x="151923" y="143876"/>
                  </a:lnTo>
                  <a:lnTo>
                    <a:pt x="142636" y="205094"/>
                  </a:lnTo>
                  <a:lnTo>
                    <a:pt x="121198" y="257601"/>
                  </a:lnTo>
                  <a:lnTo>
                    <a:pt x="108068" y="276659"/>
                  </a:lnTo>
                  <a:lnTo>
                    <a:pt x="91314" y="289809"/>
                  </a:lnTo>
                  <a:lnTo>
                    <a:pt x="81933" y="294954"/>
                  </a:lnTo>
                  <a:lnTo>
                    <a:pt x="62150" y="297550"/>
                  </a:lnTo>
                  <a:lnTo>
                    <a:pt x="42830" y="293635"/>
                  </a:lnTo>
                  <a:lnTo>
                    <a:pt x="26444" y="284096"/>
                  </a:lnTo>
                  <a:lnTo>
                    <a:pt x="22309" y="275937"/>
                  </a:lnTo>
                  <a:lnTo>
                    <a:pt x="20833" y="254393"/>
                  </a:lnTo>
                  <a:lnTo>
                    <a:pt x="27197" y="235460"/>
                  </a:lnTo>
                  <a:lnTo>
                    <a:pt x="32169" y="227135"/>
                  </a:lnTo>
                  <a:lnTo>
                    <a:pt x="40163" y="221585"/>
                  </a:lnTo>
                  <a:lnTo>
                    <a:pt x="61523" y="215419"/>
                  </a:lnTo>
                  <a:lnTo>
                    <a:pt x="94268" y="217537"/>
                  </a:lnTo>
                  <a:lnTo>
                    <a:pt x="144009" y="229903"/>
                  </a:lnTo>
                  <a:lnTo>
                    <a:pt x="205184" y="254738"/>
                  </a:lnTo>
                  <a:lnTo>
                    <a:pt x="231627" y="2631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160751" y="1366354"/>
              <a:ext cx="146027" cy="96520"/>
            </a:xfrm>
            <a:custGeom>
              <a:avLst/>
              <a:gdLst/>
              <a:ahLst/>
              <a:cxnLst/>
              <a:rect l="0" t="0" r="0" b="0"/>
              <a:pathLst>
                <a:path w="146027" h="96520">
                  <a:moveTo>
                    <a:pt x="9156" y="12879"/>
                  </a:moveTo>
                  <a:lnTo>
                    <a:pt x="3566" y="29646"/>
                  </a:lnTo>
                  <a:lnTo>
                    <a:pt x="3942" y="47237"/>
                  </a:lnTo>
                  <a:lnTo>
                    <a:pt x="8126" y="92715"/>
                  </a:lnTo>
                  <a:lnTo>
                    <a:pt x="7299" y="96519"/>
                  </a:lnTo>
                  <a:lnTo>
                    <a:pt x="5579" y="94375"/>
                  </a:lnTo>
                  <a:lnTo>
                    <a:pt x="1717" y="79515"/>
                  </a:lnTo>
                  <a:lnTo>
                    <a:pt x="0" y="57313"/>
                  </a:lnTo>
                  <a:lnTo>
                    <a:pt x="5476" y="34967"/>
                  </a:lnTo>
                  <a:lnTo>
                    <a:pt x="10212" y="24095"/>
                  </a:lnTo>
                  <a:lnTo>
                    <a:pt x="24833" y="8895"/>
                  </a:lnTo>
                  <a:lnTo>
                    <a:pt x="33645" y="3204"/>
                  </a:lnTo>
                  <a:lnTo>
                    <a:pt x="55915" y="0"/>
                  </a:lnTo>
                  <a:lnTo>
                    <a:pt x="79070" y="3645"/>
                  </a:lnTo>
                  <a:lnTo>
                    <a:pt x="97161" y="13064"/>
                  </a:lnTo>
                  <a:lnTo>
                    <a:pt x="120499" y="37110"/>
                  </a:lnTo>
                  <a:lnTo>
                    <a:pt x="146026" y="865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356290" y="1208952"/>
              <a:ext cx="108415" cy="253244"/>
            </a:xfrm>
            <a:custGeom>
              <a:avLst/>
              <a:gdLst/>
              <a:ahLst/>
              <a:cxnLst/>
              <a:rect l="0" t="0" r="0" b="0"/>
              <a:pathLst>
                <a:path w="108415" h="253244">
                  <a:moveTo>
                    <a:pt x="108414" y="159752"/>
                  </a:moveTo>
                  <a:lnTo>
                    <a:pt x="73516" y="130444"/>
                  </a:lnTo>
                  <a:lnTo>
                    <a:pt x="64092" y="128515"/>
                  </a:lnTo>
                  <a:lnTo>
                    <a:pt x="44262" y="132611"/>
                  </a:lnTo>
                  <a:lnTo>
                    <a:pt x="26870" y="145350"/>
                  </a:lnTo>
                  <a:lnTo>
                    <a:pt x="12511" y="162710"/>
                  </a:lnTo>
                  <a:lnTo>
                    <a:pt x="2229" y="182124"/>
                  </a:lnTo>
                  <a:lnTo>
                    <a:pt x="0" y="202450"/>
                  </a:lnTo>
                  <a:lnTo>
                    <a:pt x="8100" y="244096"/>
                  </a:lnTo>
                  <a:lnTo>
                    <a:pt x="13463" y="249906"/>
                  </a:lnTo>
                  <a:lnTo>
                    <a:pt x="20547" y="252610"/>
                  </a:lnTo>
                  <a:lnTo>
                    <a:pt x="28779" y="253243"/>
                  </a:lnTo>
                  <a:lnTo>
                    <a:pt x="44166" y="247707"/>
                  </a:lnTo>
                  <a:lnTo>
                    <a:pt x="58803" y="236278"/>
                  </a:lnTo>
                  <a:lnTo>
                    <a:pt x="73106" y="219500"/>
                  </a:lnTo>
                  <a:lnTo>
                    <a:pt x="88724" y="179145"/>
                  </a:lnTo>
                  <a:lnTo>
                    <a:pt x="97246" y="120342"/>
                  </a:lnTo>
                  <a:lnTo>
                    <a:pt x="103415" y="71906"/>
                  </a:lnTo>
                  <a:lnTo>
                    <a:pt x="96206" y="16145"/>
                  </a:lnTo>
                  <a:lnTo>
                    <a:pt x="93256" y="4352"/>
                  </a:lnTo>
                  <a:lnTo>
                    <a:pt x="90120" y="0"/>
                  </a:lnTo>
                  <a:lnTo>
                    <a:pt x="86860" y="608"/>
                  </a:lnTo>
                  <a:lnTo>
                    <a:pt x="83516" y="4523"/>
                  </a:lnTo>
                  <a:lnTo>
                    <a:pt x="78150" y="51664"/>
                  </a:lnTo>
                  <a:lnTo>
                    <a:pt x="80209" y="107249"/>
                  </a:lnTo>
                  <a:lnTo>
                    <a:pt x="95063" y="170538"/>
                  </a:lnTo>
                  <a:lnTo>
                    <a:pt x="97886" y="1808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243606" y="1505575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220449" y="11178"/>
                  </a:lnTo>
                  <a:lnTo>
                    <a:pt x="199363" y="16666"/>
                  </a:lnTo>
                  <a:lnTo>
                    <a:pt x="149345" y="25779"/>
                  </a:lnTo>
                  <a:lnTo>
                    <a:pt x="91199" y="24372"/>
                  </a:lnTo>
                  <a:lnTo>
                    <a:pt x="54708" y="312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670507" y="1377609"/>
              <a:ext cx="110053" cy="323979"/>
            </a:xfrm>
            <a:custGeom>
              <a:avLst/>
              <a:gdLst/>
              <a:ahLst/>
              <a:cxnLst/>
              <a:rect l="0" t="0" r="0" b="0"/>
              <a:pathLst>
                <a:path w="110053" h="323979">
                  <a:moveTo>
                    <a:pt x="57410" y="306950"/>
                  </a:moveTo>
                  <a:lnTo>
                    <a:pt x="51820" y="323718"/>
                  </a:lnTo>
                  <a:lnTo>
                    <a:pt x="50174" y="323978"/>
                  </a:lnTo>
                  <a:lnTo>
                    <a:pt x="41726" y="273029"/>
                  </a:lnTo>
                  <a:lnTo>
                    <a:pt x="30178" y="215935"/>
                  </a:lnTo>
                  <a:lnTo>
                    <a:pt x="23565" y="162716"/>
                  </a:lnTo>
                  <a:lnTo>
                    <a:pt x="7980" y="106156"/>
                  </a:lnTo>
                  <a:lnTo>
                    <a:pt x="0" y="68211"/>
                  </a:lnTo>
                  <a:lnTo>
                    <a:pt x="1868" y="45256"/>
                  </a:lnTo>
                  <a:lnTo>
                    <a:pt x="9718" y="26475"/>
                  </a:lnTo>
                  <a:lnTo>
                    <a:pt x="15087" y="18191"/>
                  </a:lnTo>
                  <a:lnTo>
                    <a:pt x="33531" y="5868"/>
                  </a:lnTo>
                  <a:lnTo>
                    <a:pt x="45000" y="943"/>
                  </a:lnTo>
                  <a:lnTo>
                    <a:pt x="56156" y="0"/>
                  </a:lnTo>
                  <a:lnTo>
                    <a:pt x="93037" y="5939"/>
                  </a:lnTo>
                  <a:lnTo>
                    <a:pt x="110052" y="16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633161" y="1526632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42114"/>
                  </a:moveTo>
                  <a:lnTo>
                    <a:pt x="152338" y="25346"/>
                  </a:lnTo>
                  <a:lnTo>
                    <a:pt x="147182" y="21577"/>
                  </a:lnTo>
                  <a:lnTo>
                    <a:pt x="140235" y="20234"/>
                  </a:lnTo>
                  <a:lnTo>
                    <a:pt x="123157" y="19521"/>
                  </a:lnTo>
                  <a:lnTo>
                    <a:pt x="67690" y="11944"/>
                  </a:lnTo>
                  <a:lnTo>
                    <a:pt x="12149" y="23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854259" y="1526502"/>
              <a:ext cx="115815" cy="174584"/>
            </a:xfrm>
            <a:custGeom>
              <a:avLst/>
              <a:gdLst/>
              <a:ahLst/>
              <a:cxnLst/>
              <a:rect l="0" t="0" r="0" b="0"/>
              <a:pathLst>
                <a:path w="115815" h="174584">
                  <a:moveTo>
                    <a:pt x="0" y="105415"/>
                  </a:moveTo>
                  <a:lnTo>
                    <a:pt x="34329" y="166288"/>
                  </a:lnTo>
                  <a:lnTo>
                    <a:pt x="40433" y="174073"/>
                  </a:lnTo>
                  <a:lnTo>
                    <a:pt x="43333" y="174583"/>
                  </a:lnTo>
                  <a:lnTo>
                    <a:pt x="44096" y="170244"/>
                  </a:lnTo>
                  <a:lnTo>
                    <a:pt x="30835" y="112045"/>
                  </a:lnTo>
                  <a:lnTo>
                    <a:pt x="16279" y="53645"/>
                  </a:lnTo>
                  <a:lnTo>
                    <a:pt x="18153" y="32103"/>
                  </a:lnTo>
                  <a:lnTo>
                    <a:pt x="26005" y="13950"/>
                  </a:lnTo>
                  <a:lnTo>
                    <a:pt x="31375" y="5834"/>
                  </a:lnTo>
                  <a:lnTo>
                    <a:pt x="39634" y="1593"/>
                  </a:lnTo>
                  <a:lnTo>
                    <a:pt x="61288" y="0"/>
                  </a:lnTo>
                  <a:lnTo>
                    <a:pt x="115814" y="211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013655" y="1563236"/>
              <a:ext cx="177517" cy="151864"/>
            </a:xfrm>
            <a:custGeom>
              <a:avLst/>
              <a:gdLst/>
              <a:ahLst/>
              <a:cxnLst/>
              <a:rect l="0" t="0" r="0" b="0"/>
              <a:pathLst>
                <a:path w="177517" h="151864">
                  <a:moveTo>
                    <a:pt x="93288" y="89738"/>
                  </a:moveTo>
                  <a:lnTo>
                    <a:pt x="90168" y="47046"/>
                  </a:lnTo>
                  <a:lnTo>
                    <a:pt x="78716" y="15867"/>
                  </a:lnTo>
                  <a:lnTo>
                    <a:pt x="73044" y="5396"/>
                  </a:lnTo>
                  <a:lnTo>
                    <a:pt x="64584" y="754"/>
                  </a:lnTo>
                  <a:lnTo>
                    <a:pt x="54264" y="0"/>
                  </a:lnTo>
                  <a:lnTo>
                    <a:pt x="32660" y="5401"/>
                  </a:lnTo>
                  <a:lnTo>
                    <a:pt x="15260" y="15600"/>
                  </a:lnTo>
                  <a:lnTo>
                    <a:pt x="9683" y="23935"/>
                  </a:lnTo>
                  <a:lnTo>
                    <a:pt x="3488" y="45674"/>
                  </a:lnTo>
                  <a:lnTo>
                    <a:pt x="0" y="89810"/>
                  </a:lnTo>
                  <a:lnTo>
                    <a:pt x="5423" y="116676"/>
                  </a:lnTo>
                  <a:lnTo>
                    <a:pt x="10145" y="128753"/>
                  </a:lnTo>
                  <a:lnTo>
                    <a:pt x="24750" y="145293"/>
                  </a:lnTo>
                  <a:lnTo>
                    <a:pt x="33558" y="151341"/>
                  </a:lnTo>
                  <a:lnTo>
                    <a:pt x="40599" y="151863"/>
                  </a:lnTo>
                  <a:lnTo>
                    <a:pt x="46463" y="148702"/>
                  </a:lnTo>
                  <a:lnTo>
                    <a:pt x="69871" y="124002"/>
                  </a:lnTo>
                  <a:lnTo>
                    <a:pt x="77031" y="104186"/>
                  </a:lnTo>
                  <a:lnTo>
                    <a:pt x="82005" y="50263"/>
                  </a:lnTo>
                  <a:lnTo>
                    <a:pt x="82425" y="62445"/>
                  </a:lnTo>
                  <a:lnTo>
                    <a:pt x="91969" y="81117"/>
                  </a:lnTo>
                  <a:lnTo>
                    <a:pt x="129379" y="123698"/>
                  </a:lnTo>
                  <a:lnTo>
                    <a:pt x="147933" y="138366"/>
                  </a:lnTo>
                  <a:lnTo>
                    <a:pt x="155454" y="142044"/>
                  </a:lnTo>
                  <a:lnTo>
                    <a:pt x="161638" y="143326"/>
                  </a:lnTo>
                  <a:lnTo>
                    <a:pt x="177516" y="1423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209098" y="1547689"/>
              <a:ext cx="118945" cy="157556"/>
            </a:xfrm>
            <a:custGeom>
              <a:avLst/>
              <a:gdLst/>
              <a:ahLst/>
              <a:cxnLst/>
              <a:rect l="0" t="0" r="0" b="0"/>
              <a:pathLst>
                <a:path w="118945" h="157556">
                  <a:moveTo>
                    <a:pt x="108415" y="0"/>
                  </a:moveTo>
                  <a:lnTo>
                    <a:pt x="97236" y="11178"/>
                  </a:lnTo>
                  <a:lnTo>
                    <a:pt x="90434" y="13301"/>
                  </a:lnTo>
                  <a:lnTo>
                    <a:pt x="64093" y="14209"/>
                  </a:lnTo>
                  <a:lnTo>
                    <a:pt x="44262" y="22303"/>
                  </a:lnTo>
                  <a:lnTo>
                    <a:pt x="18957" y="45602"/>
                  </a:lnTo>
                  <a:lnTo>
                    <a:pt x="2230" y="80322"/>
                  </a:lnTo>
                  <a:lnTo>
                    <a:pt x="0" y="106668"/>
                  </a:lnTo>
                  <a:lnTo>
                    <a:pt x="1044" y="120245"/>
                  </a:lnTo>
                  <a:lnTo>
                    <a:pt x="11562" y="141569"/>
                  </a:lnTo>
                  <a:lnTo>
                    <a:pt x="19279" y="150531"/>
                  </a:lnTo>
                  <a:lnTo>
                    <a:pt x="29104" y="155336"/>
                  </a:lnTo>
                  <a:lnTo>
                    <a:pt x="52498" y="157555"/>
                  </a:lnTo>
                  <a:lnTo>
                    <a:pt x="78493" y="148403"/>
                  </a:lnTo>
                  <a:lnTo>
                    <a:pt x="118944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435522" y="1421347"/>
              <a:ext cx="8334" cy="273742"/>
            </a:xfrm>
            <a:custGeom>
              <a:avLst/>
              <a:gdLst/>
              <a:ahLst/>
              <a:cxnLst/>
              <a:rect l="0" t="0" r="0" b="0"/>
              <a:pathLst>
                <a:path w="8334" h="273742">
                  <a:moveTo>
                    <a:pt x="8333" y="0"/>
                  </a:moveTo>
                  <a:lnTo>
                    <a:pt x="0" y="57264"/>
                  </a:lnTo>
                  <a:lnTo>
                    <a:pt x="1574" y="106654"/>
                  </a:lnTo>
                  <a:lnTo>
                    <a:pt x="6330" y="158333"/>
                  </a:lnTo>
                  <a:lnTo>
                    <a:pt x="7740" y="210690"/>
                  </a:lnTo>
                  <a:lnTo>
                    <a:pt x="833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328042" y="1452932"/>
              <a:ext cx="210570" cy="63172"/>
            </a:xfrm>
            <a:custGeom>
              <a:avLst/>
              <a:gdLst/>
              <a:ahLst/>
              <a:cxnLst/>
              <a:rect l="0" t="0" r="0" b="0"/>
              <a:pathLst>
                <a:path w="210570" h="63172">
                  <a:moveTo>
                    <a:pt x="210569" y="0"/>
                  </a:moveTo>
                  <a:lnTo>
                    <a:pt x="204980" y="22357"/>
                  </a:lnTo>
                  <a:lnTo>
                    <a:pt x="198654" y="28943"/>
                  </a:lnTo>
                  <a:lnTo>
                    <a:pt x="179148" y="36260"/>
                  </a:lnTo>
                  <a:lnTo>
                    <a:pt x="127327" y="42128"/>
                  </a:lnTo>
                  <a:lnTo>
                    <a:pt x="78930" y="50177"/>
                  </a:lnTo>
                  <a:lnTo>
                    <a:pt x="22652" y="6025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601782" y="1537160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3120" y="52051"/>
                  </a:lnTo>
                  <a:lnTo>
                    <a:pt x="8334" y="101990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633368" y="141081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695779" y="1526632"/>
              <a:ext cx="111553" cy="168639"/>
            </a:xfrm>
            <a:custGeom>
              <a:avLst/>
              <a:gdLst/>
              <a:ahLst/>
              <a:cxnLst/>
              <a:rect l="0" t="0" r="0" b="0"/>
              <a:pathLst>
                <a:path w="111553" h="168639">
                  <a:moveTo>
                    <a:pt x="63931" y="21057"/>
                  </a:moveTo>
                  <a:lnTo>
                    <a:pt x="25557" y="50365"/>
                  </a:lnTo>
                  <a:lnTo>
                    <a:pt x="4338" y="76144"/>
                  </a:lnTo>
                  <a:lnTo>
                    <a:pt x="805" y="85858"/>
                  </a:lnTo>
                  <a:lnTo>
                    <a:pt x="0" y="106009"/>
                  </a:lnTo>
                  <a:lnTo>
                    <a:pt x="11713" y="137085"/>
                  </a:lnTo>
                  <a:lnTo>
                    <a:pt x="30002" y="162930"/>
                  </a:lnTo>
                  <a:lnTo>
                    <a:pt x="37802" y="167112"/>
                  </a:lnTo>
                  <a:lnTo>
                    <a:pt x="55827" y="168638"/>
                  </a:lnTo>
                  <a:lnTo>
                    <a:pt x="72417" y="162298"/>
                  </a:lnTo>
                  <a:lnTo>
                    <a:pt x="87590" y="150511"/>
                  </a:lnTo>
                  <a:lnTo>
                    <a:pt x="102132" y="133574"/>
                  </a:lnTo>
                  <a:lnTo>
                    <a:pt x="110155" y="108109"/>
                  </a:lnTo>
                  <a:lnTo>
                    <a:pt x="111552" y="64008"/>
                  </a:lnTo>
                  <a:lnTo>
                    <a:pt x="104557" y="27544"/>
                  </a:lnTo>
                  <a:lnTo>
                    <a:pt x="955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886052" y="1557666"/>
              <a:ext cx="147399" cy="169008"/>
            </a:xfrm>
            <a:custGeom>
              <a:avLst/>
              <a:gdLst/>
              <a:ahLst/>
              <a:cxnLst/>
              <a:rect l="0" t="0" r="0" b="0"/>
              <a:pathLst>
                <a:path w="147399" h="169008">
                  <a:moveTo>
                    <a:pt x="0" y="84779"/>
                  </a:moveTo>
                  <a:lnTo>
                    <a:pt x="11178" y="95958"/>
                  </a:lnTo>
                  <a:lnTo>
                    <a:pt x="23719" y="125266"/>
                  </a:lnTo>
                  <a:lnTo>
                    <a:pt x="24001" y="129318"/>
                  </a:lnTo>
                  <a:lnTo>
                    <a:pt x="21850" y="128510"/>
                  </a:lnTo>
                  <a:lnTo>
                    <a:pt x="18076" y="124461"/>
                  </a:lnTo>
                  <a:lnTo>
                    <a:pt x="12765" y="90818"/>
                  </a:lnTo>
                  <a:lnTo>
                    <a:pt x="16780" y="54983"/>
                  </a:lnTo>
                  <a:lnTo>
                    <a:pt x="25395" y="36052"/>
                  </a:lnTo>
                  <a:lnTo>
                    <a:pt x="49990" y="4834"/>
                  </a:lnTo>
                  <a:lnTo>
                    <a:pt x="57893" y="1067"/>
                  </a:lnTo>
                  <a:lnTo>
                    <a:pt x="76033" y="0"/>
                  </a:lnTo>
                  <a:lnTo>
                    <a:pt x="92673" y="6545"/>
                  </a:lnTo>
                  <a:lnTo>
                    <a:pt x="107868" y="18423"/>
                  </a:lnTo>
                  <a:lnTo>
                    <a:pt x="128407" y="44841"/>
                  </a:lnTo>
                  <a:lnTo>
                    <a:pt x="138178" y="64689"/>
                  </a:lnTo>
                  <a:lnTo>
                    <a:pt x="145577" y="120499"/>
                  </a:lnTo>
                  <a:lnTo>
                    <a:pt x="147398" y="1690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001865" y="1358176"/>
              <a:ext cx="152142" cy="463255"/>
            </a:xfrm>
            <a:custGeom>
              <a:avLst/>
              <a:gdLst/>
              <a:ahLst/>
              <a:cxnLst/>
              <a:rect l="0" t="0" r="0" b="0"/>
              <a:pathLst>
                <a:path w="152142" h="463255">
                  <a:moveTo>
                    <a:pt x="0" y="0"/>
                  </a:moveTo>
                  <a:lnTo>
                    <a:pt x="37087" y="55045"/>
                  </a:lnTo>
                  <a:lnTo>
                    <a:pt x="74787" y="106452"/>
                  </a:lnTo>
                  <a:lnTo>
                    <a:pt x="110440" y="161667"/>
                  </a:lnTo>
                  <a:lnTo>
                    <a:pt x="144907" y="210399"/>
                  </a:lnTo>
                  <a:lnTo>
                    <a:pt x="152141" y="236620"/>
                  </a:lnTo>
                  <a:lnTo>
                    <a:pt x="150624" y="277690"/>
                  </a:lnTo>
                  <a:lnTo>
                    <a:pt x="136371" y="339165"/>
                  </a:lnTo>
                  <a:lnTo>
                    <a:pt x="119955" y="382813"/>
                  </a:lnTo>
                  <a:lnTo>
                    <a:pt x="82966" y="438785"/>
                  </a:lnTo>
                  <a:lnTo>
                    <a:pt x="63171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4411440" y="4348269"/>
            <a:ext cx="242157" cy="120192"/>
            <a:chOff x="4411440" y="4348269"/>
            <a:chExt cx="242157" cy="120192"/>
          </a:xfrm>
        </p:grpSpPr>
        <p:sp>
          <p:nvSpPr>
            <p:cNvPr id="129" name="Freeform 128"/>
            <p:cNvSpPr/>
            <p:nvPr/>
          </p:nvSpPr>
          <p:spPr>
            <a:xfrm>
              <a:off x="4411440" y="4348269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72746" y="11179"/>
                  </a:lnTo>
                  <a:lnTo>
                    <a:pt x="110948" y="22876"/>
                  </a:lnTo>
                  <a:lnTo>
                    <a:pt x="50252" y="2986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464082" y="4421969"/>
              <a:ext cx="189515" cy="46492"/>
            </a:xfrm>
            <a:custGeom>
              <a:avLst/>
              <a:gdLst/>
              <a:ahLst/>
              <a:cxnLst/>
              <a:rect l="0" t="0" r="0" b="0"/>
              <a:pathLst>
                <a:path w="189515" h="46492">
                  <a:moveTo>
                    <a:pt x="189514" y="0"/>
                  </a:moveTo>
                  <a:lnTo>
                    <a:pt x="178335" y="16767"/>
                  </a:lnTo>
                  <a:lnTo>
                    <a:pt x="171533" y="20536"/>
                  </a:lnTo>
                  <a:lnTo>
                    <a:pt x="113990" y="29570"/>
                  </a:lnTo>
                  <a:lnTo>
                    <a:pt x="54020" y="45820"/>
                  </a:lnTo>
                  <a:lnTo>
                    <a:pt x="32198" y="46491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2665905" y="3684974"/>
            <a:ext cx="471588" cy="736996"/>
            <a:chOff x="2665905" y="3684974"/>
            <a:chExt cx="471588" cy="736996"/>
          </a:xfrm>
        </p:grpSpPr>
        <p:sp>
          <p:nvSpPr>
            <p:cNvPr id="132" name="Freeform 131"/>
            <p:cNvSpPr/>
            <p:nvPr/>
          </p:nvSpPr>
          <p:spPr>
            <a:xfrm>
              <a:off x="2758466" y="3948186"/>
              <a:ext cx="379027" cy="473784"/>
            </a:xfrm>
            <a:custGeom>
              <a:avLst/>
              <a:gdLst/>
              <a:ahLst/>
              <a:cxnLst/>
              <a:rect l="0" t="0" r="0" b="0"/>
              <a:pathLst>
                <a:path w="379027" h="473784">
                  <a:moveTo>
                    <a:pt x="379026" y="0"/>
                  </a:moveTo>
                  <a:lnTo>
                    <a:pt x="323939" y="58564"/>
                  </a:lnTo>
                  <a:lnTo>
                    <a:pt x="272063" y="116333"/>
                  </a:lnTo>
                  <a:lnTo>
                    <a:pt x="223997" y="176858"/>
                  </a:lnTo>
                  <a:lnTo>
                    <a:pt x="185215" y="232517"/>
                  </a:lnTo>
                  <a:lnTo>
                    <a:pt x="136304" y="293298"/>
                  </a:lnTo>
                  <a:lnTo>
                    <a:pt x="104220" y="329380"/>
                  </a:lnTo>
                  <a:lnTo>
                    <a:pt x="70324" y="385010"/>
                  </a:lnTo>
                  <a:lnTo>
                    <a:pt x="23732" y="446812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665905" y="3684974"/>
              <a:ext cx="8334" cy="157928"/>
            </a:xfrm>
            <a:custGeom>
              <a:avLst/>
              <a:gdLst/>
              <a:ahLst/>
              <a:cxnLst/>
              <a:rect l="0" t="0" r="0" b="0"/>
              <a:pathLst>
                <a:path w="8334" h="157928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6998" y="130197"/>
                  </a:lnTo>
                  <a:lnTo>
                    <a:pt x="8333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3916601" y="4548311"/>
            <a:ext cx="326384" cy="610653"/>
            <a:chOff x="3916601" y="4548311"/>
            <a:chExt cx="326384" cy="610653"/>
          </a:xfrm>
        </p:grpSpPr>
        <p:sp>
          <p:nvSpPr>
            <p:cNvPr id="135" name="Freeform 134"/>
            <p:cNvSpPr/>
            <p:nvPr/>
          </p:nvSpPr>
          <p:spPr>
            <a:xfrm>
              <a:off x="3916601" y="4548311"/>
              <a:ext cx="284270" cy="368498"/>
            </a:xfrm>
            <a:custGeom>
              <a:avLst/>
              <a:gdLst/>
              <a:ahLst/>
              <a:cxnLst/>
              <a:rect l="0" t="0" r="0" b="0"/>
              <a:pathLst>
                <a:path w="284270" h="368498">
                  <a:moveTo>
                    <a:pt x="284269" y="0"/>
                  </a:moveTo>
                  <a:lnTo>
                    <a:pt x="245896" y="29308"/>
                  </a:lnTo>
                  <a:lnTo>
                    <a:pt x="203571" y="84952"/>
                  </a:lnTo>
                  <a:lnTo>
                    <a:pt x="155849" y="143987"/>
                  </a:lnTo>
                  <a:lnTo>
                    <a:pt x="116572" y="205649"/>
                  </a:lnTo>
                  <a:lnTo>
                    <a:pt x="85071" y="264797"/>
                  </a:lnTo>
                  <a:lnTo>
                    <a:pt x="48074" y="323299"/>
                  </a:lnTo>
                  <a:lnTo>
                    <a:pt x="22043" y="35354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232455" y="5032621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8334" y="37478"/>
                  </a:lnTo>
                  <a:lnTo>
                    <a:pt x="10240" y="99042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4937865" y="3728162"/>
            <a:ext cx="904720" cy="1311791"/>
            <a:chOff x="4937865" y="3728162"/>
            <a:chExt cx="904720" cy="1311791"/>
          </a:xfrm>
        </p:grpSpPr>
        <p:sp>
          <p:nvSpPr>
            <p:cNvPr id="138" name="Freeform 137"/>
            <p:cNvSpPr/>
            <p:nvPr/>
          </p:nvSpPr>
          <p:spPr>
            <a:xfrm>
              <a:off x="5127689" y="3874487"/>
              <a:ext cx="312803" cy="377733"/>
            </a:xfrm>
            <a:custGeom>
              <a:avLst/>
              <a:gdLst/>
              <a:ahLst/>
              <a:cxnLst/>
              <a:rect l="0" t="0" r="0" b="0"/>
              <a:pathLst>
                <a:path w="312803" h="377733">
                  <a:moveTo>
                    <a:pt x="241844" y="0"/>
                  </a:moveTo>
                  <a:lnTo>
                    <a:pt x="183227" y="9065"/>
                  </a:lnTo>
                  <a:lnTo>
                    <a:pt x="123511" y="18669"/>
                  </a:lnTo>
                  <a:lnTo>
                    <a:pt x="86290" y="17230"/>
                  </a:lnTo>
                  <a:lnTo>
                    <a:pt x="62745" y="14676"/>
                  </a:lnTo>
                  <a:lnTo>
                    <a:pt x="36682" y="17441"/>
                  </a:lnTo>
                  <a:lnTo>
                    <a:pt x="15741" y="25689"/>
                  </a:lnTo>
                  <a:lnTo>
                    <a:pt x="6880" y="31164"/>
                  </a:lnTo>
                  <a:lnTo>
                    <a:pt x="2144" y="38323"/>
                  </a:lnTo>
                  <a:lnTo>
                    <a:pt x="0" y="55637"/>
                  </a:lnTo>
                  <a:lnTo>
                    <a:pt x="11183" y="114012"/>
                  </a:lnTo>
                  <a:lnTo>
                    <a:pt x="35128" y="169388"/>
                  </a:lnTo>
                  <a:lnTo>
                    <a:pt x="43906" y="194996"/>
                  </a:lnTo>
                  <a:lnTo>
                    <a:pt x="50224" y="201357"/>
                  </a:lnTo>
                  <a:lnTo>
                    <a:pt x="57946" y="203259"/>
                  </a:lnTo>
                  <a:lnTo>
                    <a:pt x="66603" y="202186"/>
                  </a:lnTo>
                  <a:lnTo>
                    <a:pt x="82461" y="194755"/>
                  </a:lnTo>
                  <a:lnTo>
                    <a:pt x="117294" y="176510"/>
                  </a:lnTo>
                  <a:lnTo>
                    <a:pt x="159140" y="162811"/>
                  </a:lnTo>
                  <a:lnTo>
                    <a:pt x="184420" y="160098"/>
                  </a:lnTo>
                  <a:lnTo>
                    <a:pt x="205014" y="165131"/>
                  </a:lnTo>
                  <a:lnTo>
                    <a:pt x="251899" y="187905"/>
                  </a:lnTo>
                  <a:lnTo>
                    <a:pt x="296477" y="235703"/>
                  </a:lnTo>
                  <a:lnTo>
                    <a:pt x="306290" y="254495"/>
                  </a:lnTo>
                  <a:lnTo>
                    <a:pt x="312802" y="290395"/>
                  </a:lnTo>
                  <a:lnTo>
                    <a:pt x="308086" y="313898"/>
                  </a:lnTo>
                  <a:lnTo>
                    <a:pt x="292277" y="343741"/>
                  </a:lnTo>
                  <a:lnTo>
                    <a:pt x="285995" y="351993"/>
                  </a:lnTo>
                  <a:lnTo>
                    <a:pt x="266536" y="364282"/>
                  </a:lnTo>
                  <a:lnTo>
                    <a:pt x="242290" y="372473"/>
                  </a:lnTo>
                  <a:lnTo>
                    <a:pt x="185477" y="377732"/>
                  </a:lnTo>
                  <a:lnTo>
                    <a:pt x="129455" y="373181"/>
                  </a:lnTo>
                  <a:lnTo>
                    <a:pt x="9444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169492" y="4306327"/>
              <a:ext cx="389555" cy="26578"/>
            </a:xfrm>
            <a:custGeom>
              <a:avLst/>
              <a:gdLst/>
              <a:ahLst/>
              <a:cxnLst/>
              <a:rect l="0" t="0" r="0" b="0"/>
              <a:pathLst>
                <a:path w="389555" h="26578">
                  <a:moveTo>
                    <a:pt x="389554" y="20885"/>
                  </a:moveTo>
                  <a:lnTo>
                    <a:pt x="378376" y="9707"/>
                  </a:lnTo>
                  <a:lnTo>
                    <a:pt x="360410" y="4219"/>
                  </a:lnTo>
                  <a:lnTo>
                    <a:pt x="305159" y="696"/>
                  </a:lnTo>
                  <a:lnTo>
                    <a:pt x="246325" y="0"/>
                  </a:lnTo>
                  <a:lnTo>
                    <a:pt x="189643" y="2982"/>
                  </a:lnTo>
                  <a:lnTo>
                    <a:pt x="133387" y="14489"/>
                  </a:lnTo>
                  <a:lnTo>
                    <a:pt x="69978" y="20791"/>
                  </a:lnTo>
                  <a:lnTo>
                    <a:pt x="29053" y="26577"/>
                  </a:lnTo>
                  <a:lnTo>
                    <a:pt x="0" y="208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235464" y="4487925"/>
              <a:ext cx="239355" cy="439412"/>
            </a:xfrm>
            <a:custGeom>
              <a:avLst/>
              <a:gdLst/>
              <a:ahLst/>
              <a:cxnLst/>
              <a:rect l="0" t="0" r="0" b="0"/>
              <a:pathLst>
                <a:path w="239355" h="439412">
                  <a:moveTo>
                    <a:pt x="239354" y="134085"/>
                  </a:moveTo>
                  <a:lnTo>
                    <a:pt x="237015" y="100463"/>
                  </a:lnTo>
                  <a:lnTo>
                    <a:pt x="222543" y="64592"/>
                  </a:lnTo>
                  <a:lnTo>
                    <a:pt x="189856" y="22797"/>
                  </a:lnTo>
                  <a:lnTo>
                    <a:pt x="157878" y="6614"/>
                  </a:lnTo>
                  <a:lnTo>
                    <a:pt x="118767" y="0"/>
                  </a:lnTo>
                  <a:lnTo>
                    <a:pt x="77543" y="9218"/>
                  </a:lnTo>
                  <a:lnTo>
                    <a:pt x="46871" y="26768"/>
                  </a:lnTo>
                  <a:lnTo>
                    <a:pt x="22965" y="52374"/>
                  </a:lnTo>
                  <a:lnTo>
                    <a:pt x="6653" y="82189"/>
                  </a:lnTo>
                  <a:lnTo>
                    <a:pt x="0" y="124427"/>
                  </a:lnTo>
                  <a:lnTo>
                    <a:pt x="9207" y="168398"/>
                  </a:lnTo>
                  <a:lnTo>
                    <a:pt x="23593" y="187550"/>
                  </a:lnTo>
                  <a:lnTo>
                    <a:pt x="51423" y="204909"/>
                  </a:lnTo>
                  <a:lnTo>
                    <a:pt x="61424" y="209377"/>
                  </a:lnTo>
                  <a:lnTo>
                    <a:pt x="81895" y="211222"/>
                  </a:lnTo>
                  <a:lnTo>
                    <a:pt x="140197" y="204728"/>
                  </a:lnTo>
                  <a:lnTo>
                    <a:pt x="158630" y="191218"/>
                  </a:lnTo>
                  <a:lnTo>
                    <a:pt x="176571" y="163881"/>
                  </a:lnTo>
                  <a:lnTo>
                    <a:pt x="183707" y="127966"/>
                  </a:lnTo>
                  <a:lnTo>
                    <a:pt x="183539" y="122986"/>
                  </a:lnTo>
                  <a:lnTo>
                    <a:pt x="182257" y="123176"/>
                  </a:lnTo>
                  <a:lnTo>
                    <a:pt x="180232" y="126813"/>
                  </a:lnTo>
                  <a:lnTo>
                    <a:pt x="177383" y="154287"/>
                  </a:lnTo>
                  <a:lnTo>
                    <a:pt x="184675" y="210792"/>
                  </a:lnTo>
                  <a:lnTo>
                    <a:pt x="194849" y="271135"/>
                  </a:lnTo>
                  <a:lnTo>
                    <a:pt x="204870" y="324327"/>
                  </a:lnTo>
                  <a:lnTo>
                    <a:pt x="214623" y="386649"/>
                  </a:lnTo>
                  <a:lnTo>
                    <a:pt x="218297" y="439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937865" y="3728162"/>
              <a:ext cx="904720" cy="1311791"/>
            </a:xfrm>
            <a:custGeom>
              <a:avLst/>
              <a:gdLst/>
              <a:ahLst/>
              <a:cxnLst/>
              <a:rect l="0" t="0" r="0" b="0"/>
              <a:pathLst>
                <a:path w="904720" h="1311791">
                  <a:moveTo>
                    <a:pt x="94756" y="462180"/>
                  </a:moveTo>
                  <a:lnTo>
                    <a:pt x="77989" y="467769"/>
                  </a:lnTo>
                  <a:lnTo>
                    <a:pt x="66637" y="479872"/>
                  </a:lnTo>
                  <a:lnTo>
                    <a:pt x="34085" y="539628"/>
                  </a:lnTo>
                  <a:lnTo>
                    <a:pt x="18041" y="598361"/>
                  </a:lnTo>
                  <a:lnTo>
                    <a:pt x="12012" y="657882"/>
                  </a:lnTo>
                  <a:lnTo>
                    <a:pt x="10822" y="717819"/>
                  </a:lnTo>
                  <a:lnTo>
                    <a:pt x="10586" y="780048"/>
                  </a:lnTo>
                  <a:lnTo>
                    <a:pt x="16135" y="828804"/>
                  </a:lnTo>
                  <a:lnTo>
                    <a:pt x="36896" y="891615"/>
                  </a:lnTo>
                  <a:lnTo>
                    <a:pt x="56685" y="944269"/>
                  </a:lnTo>
                  <a:lnTo>
                    <a:pt x="85728" y="999071"/>
                  </a:lnTo>
                  <a:lnTo>
                    <a:pt x="123272" y="1053233"/>
                  </a:lnTo>
                  <a:lnTo>
                    <a:pt x="155920" y="1109485"/>
                  </a:lnTo>
                  <a:lnTo>
                    <a:pt x="195950" y="1160847"/>
                  </a:lnTo>
                  <a:lnTo>
                    <a:pt x="252145" y="1217004"/>
                  </a:lnTo>
                  <a:lnTo>
                    <a:pt x="309742" y="1255813"/>
                  </a:lnTo>
                  <a:lnTo>
                    <a:pt x="362654" y="1280379"/>
                  </a:lnTo>
                  <a:lnTo>
                    <a:pt x="423495" y="1296843"/>
                  </a:lnTo>
                  <a:lnTo>
                    <a:pt x="486354" y="1311790"/>
                  </a:lnTo>
                  <a:lnTo>
                    <a:pt x="510955" y="1311227"/>
                  </a:lnTo>
                  <a:lnTo>
                    <a:pt x="570156" y="1291082"/>
                  </a:lnTo>
                  <a:lnTo>
                    <a:pt x="626656" y="1268108"/>
                  </a:lnTo>
                  <a:lnTo>
                    <a:pt x="675945" y="1234801"/>
                  </a:lnTo>
                  <a:lnTo>
                    <a:pt x="735332" y="1179397"/>
                  </a:lnTo>
                  <a:lnTo>
                    <a:pt x="749124" y="1163478"/>
                  </a:lnTo>
                  <a:lnTo>
                    <a:pt x="783529" y="1105227"/>
                  </a:lnTo>
                  <a:lnTo>
                    <a:pt x="807755" y="1070566"/>
                  </a:lnTo>
                  <a:lnTo>
                    <a:pt x="839827" y="1009463"/>
                  </a:lnTo>
                  <a:lnTo>
                    <a:pt x="859504" y="949757"/>
                  </a:lnTo>
                  <a:lnTo>
                    <a:pt x="877333" y="888689"/>
                  </a:lnTo>
                  <a:lnTo>
                    <a:pt x="891797" y="828265"/>
                  </a:lnTo>
                  <a:lnTo>
                    <a:pt x="901746" y="767405"/>
                  </a:lnTo>
                  <a:lnTo>
                    <a:pt x="904719" y="704792"/>
                  </a:lnTo>
                  <a:lnTo>
                    <a:pt x="902114" y="650658"/>
                  </a:lnTo>
                  <a:lnTo>
                    <a:pt x="896343" y="595336"/>
                  </a:lnTo>
                  <a:lnTo>
                    <a:pt x="886798" y="540518"/>
                  </a:lnTo>
                  <a:lnTo>
                    <a:pt x="870210" y="478258"/>
                  </a:lnTo>
                  <a:lnTo>
                    <a:pt x="852789" y="420796"/>
                  </a:lnTo>
                  <a:lnTo>
                    <a:pt x="828022" y="366350"/>
                  </a:lnTo>
                  <a:lnTo>
                    <a:pt x="808225" y="320114"/>
                  </a:lnTo>
                  <a:lnTo>
                    <a:pt x="761417" y="256895"/>
                  </a:lnTo>
                  <a:lnTo>
                    <a:pt x="712420" y="195367"/>
                  </a:lnTo>
                  <a:lnTo>
                    <a:pt x="681231" y="159261"/>
                  </a:lnTo>
                  <a:lnTo>
                    <a:pt x="619535" y="107861"/>
                  </a:lnTo>
                  <a:lnTo>
                    <a:pt x="571442" y="77858"/>
                  </a:lnTo>
                  <a:lnTo>
                    <a:pt x="551111" y="59743"/>
                  </a:lnTo>
                  <a:lnTo>
                    <a:pt x="501374" y="32154"/>
                  </a:lnTo>
                  <a:lnTo>
                    <a:pt x="451412" y="15530"/>
                  </a:lnTo>
                  <a:lnTo>
                    <a:pt x="392544" y="2552"/>
                  </a:lnTo>
                  <a:lnTo>
                    <a:pt x="337798" y="0"/>
                  </a:lnTo>
                  <a:lnTo>
                    <a:pt x="304550" y="1743"/>
                  </a:lnTo>
                  <a:lnTo>
                    <a:pt x="251491" y="21926"/>
                  </a:lnTo>
                  <a:lnTo>
                    <a:pt x="191912" y="48098"/>
                  </a:lnTo>
                  <a:lnTo>
                    <a:pt x="151687" y="80111"/>
                  </a:lnTo>
                  <a:lnTo>
                    <a:pt x="112796" y="135613"/>
                  </a:lnTo>
                  <a:lnTo>
                    <a:pt x="84282" y="194772"/>
                  </a:lnTo>
                  <a:lnTo>
                    <a:pt x="60148" y="248658"/>
                  </a:lnTo>
                  <a:lnTo>
                    <a:pt x="46807" y="295059"/>
                  </a:lnTo>
                  <a:lnTo>
                    <a:pt x="39131" y="340721"/>
                  </a:lnTo>
                  <a:lnTo>
                    <a:pt x="28232" y="396686"/>
                  </a:lnTo>
                  <a:lnTo>
                    <a:pt x="17594" y="448493"/>
                  </a:lnTo>
                  <a:lnTo>
                    <a:pt x="7033" y="506477"/>
                  </a:lnTo>
                  <a:lnTo>
                    <a:pt x="0" y="5464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337119" y="1147606"/>
            <a:ext cx="2095172" cy="1084436"/>
            <a:chOff x="1337119" y="1147606"/>
            <a:chExt cx="2095172" cy="1084436"/>
          </a:xfrm>
        </p:grpSpPr>
        <p:sp>
          <p:nvSpPr>
            <p:cNvPr id="2" name="Freeform 1"/>
            <p:cNvSpPr/>
            <p:nvPr/>
          </p:nvSpPr>
          <p:spPr>
            <a:xfrm>
              <a:off x="1457395" y="1155571"/>
              <a:ext cx="311393" cy="462828"/>
            </a:xfrm>
            <a:custGeom>
              <a:avLst/>
              <a:gdLst/>
              <a:ahLst/>
              <a:cxnLst/>
              <a:rect l="0" t="0" r="0" b="0"/>
              <a:pathLst>
                <a:path w="311393" h="462828">
                  <a:moveTo>
                    <a:pt x="6066" y="65734"/>
                  </a:moveTo>
                  <a:lnTo>
                    <a:pt x="0" y="83932"/>
                  </a:lnTo>
                  <a:lnTo>
                    <a:pt x="10760" y="61010"/>
                  </a:lnTo>
                  <a:lnTo>
                    <a:pt x="35069" y="22687"/>
                  </a:lnTo>
                  <a:lnTo>
                    <a:pt x="51711" y="8388"/>
                  </a:lnTo>
                  <a:lnTo>
                    <a:pt x="61063" y="2937"/>
                  </a:lnTo>
                  <a:lnTo>
                    <a:pt x="80812" y="0"/>
                  </a:lnTo>
                  <a:lnTo>
                    <a:pt x="122086" y="7646"/>
                  </a:lnTo>
                  <a:lnTo>
                    <a:pt x="139909" y="20030"/>
                  </a:lnTo>
                  <a:lnTo>
                    <a:pt x="163096" y="49853"/>
                  </a:lnTo>
                  <a:lnTo>
                    <a:pt x="191892" y="107441"/>
                  </a:lnTo>
                  <a:lnTo>
                    <a:pt x="210535" y="161840"/>
                  </a:lnTo>
                  <a:lnTo>
                    <a:pt x="215998" y="216652"/>
                  </a:lnTo>
                  <a:lnTo>
                    <a:pt x="220996" y="276177"/>
                  </a:lnTo>
                  <a:lnTo>
                    <a:pt x="209219" y="331379"/>
                  </a:lnTo>
                  <a:lnTo>
                    <a:pt x="190911" y="382440"/>
                  </a:lnTo>
                  <a:lnTo>
                    <a:pt x="169499" y="419666"/>
                  </a:lnTo>
                  <a:lnTo>
                    <a:pt x="141448" y="444864"/>
                  </a:lnTo>
                  <a:lnTo>
                    <a:pt x="121218" y="455725"/>
                  </a:lnTo>
                  <a:lnTo>
                    <a:pt x="84508" y="462827"/>
                  </a:lnTo>
                  <a:lnTo>
                    <a:pt x="63936" y="458249"/>
                  </a:lnTo>
                  <a:lnTo>
                    <a:pt x="55174" y="453753"/>
                  </a:lnTo>
                  <a:lnTo>
                    <a:pt x="42320" y="439398"/>
                  </a:lnTo>
                  <a:lnTo>
                    <a:pt x="24535" y="401587"/>
                  </a:lnTo>
                  <a:lnTo>
                    <a:pt x="23243" y="381119"/>
                  </a:lnTo>
                  <a:lnTo>
                    <a:pt x="27738" y="360323"/>
                  </a:lnTo>
                  <a:lnTo>
                    <a:pt x="37535" y="339382"/>
                  </a:lnTo>
                  <a:lnTo>
                    <a:pt x="52807" y="324616"/>
                  </a:lnTo>
                  <a:lnTo>
                    <a:pt x="61793" y="319041"/>
                  </a:lnTo>
                  <a:lnTo>
                    <a:pt x="84256" y="315965"/>
                  </a:lnTo>
                  <a:lnTo>
                    <a:pt x="142141" y="326501"/>
                  </a:lnTo>
                  <a:lnTo>
                    <a:pt x="184893" y="342805"/>
                  </a:lnTo>
                  <a:lnTo>
                    <a:pt x="244908" y="366603"/>
                  </a:lnTo>
                  <a:lnTo>
                    <a:pt x="277655" y="378969"/>
                  </a:lnTo>
                  <a:lnTo>
                    <a:pt x="300356" y="395761"/>
                  </a:lnTo>
                  <a:lnTo>
                    <a:pt x="311392" y="413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37119" y="1684559"/>
              <a:ext cx="610654" cy="73701"/>
            </a:xfrm>
            <a:custGeom>
              <a:avLst/>
              <a:gdLst/>
              <a:ahLst/>
              <a:cxnLst/>
              <a:rect l="0" t="0" r="0" b="0"/>
              <a:pathLst>
                <a:path w="610654" h="73701">
                  <a:moveTo>
                    <a:pt x="610653" y="0"/>
                  </a:moveTo>
                  <a:lnTo>
                    <a:pt x="593885" y="11178"/>
                  </a:lnTo>
                  <a:lnTo>
                    <a:pt x="561101" y="18130"/>
                  </a:lnTo>
                  <a:lnTo>
                    <a:pt x="500866" y="21649"/>
                  </a:lnTo>
                  <a:lnTo>
                    <a:pt x="445813" y="32396"/>
                  </a:lnTo>
                  <a:lnTo>
                    <a:pt x="395208" y="40194"/>
                  </a:lnTo>
                  <a:lnTo>
                    <a:pt x="342876" y="41545"/>
                  </a:lnTo>
                  <a:lnTo>
                    <a:pt x="282917" y="41946"/>
                  </a:lnTo>
                  <a:lnTo>
                    <a:pt x="224990" y="48147"/>
                  </a:lnTo>
                  <a:lnTo>
                    <a:pt x="179753" y="46772"/>
                  </a:lnTo>
                  <a:lnTo>
                    <a:pt x="158269" y="48864"/>
                  </a:lnTo>
                  <a:lnTo>
                    <a:pt x="115881" y="46913"/>
                  </a:lnTo>
                  <a:lnTo>
                    <a:pt x="62534" y="51511"/>
                  </a:lnTo>
                  <a:lnTo>
                    <a:pt x="39101" y="5837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26632" y="1858870"/>
              <a:ext cx="281744" cy="373172"/>
            </a:xfrm>
            <a:custGeom>
              <a:avLst/>
              <a:gdLst/>
              <a:ahLst/>
              <a:cxnLst/>
              <a:rect l="0" t="0" r="0" b="0"/>
              <a:pathLst>
                <a:path w="281744" h="373172">
                  <a:moveTo>
                    <a:pt x="0" y="67845"/>
                  </a:moveTo>
                  <a:lnTo>
                    <a:pt x="22357" y="51077"/>
                  </a:lnTo>
                  <a:lnTo>
                    <a:pt x="48931" y="42845"/>
                  </a:lnTo>
                  <a:lnTo>
                    <a:pt x="102472" y="31971"/>
                  </a:lnTo>
                  <a:lnTo>
                    <a:pt x="156418" y="24624"/>
                  </a:lnTo>
                  <a:lnTo>
                    <a:pt x="219067" y="9308"/>
                  </a:lnTo>
                  <a:lnTo>
                    <a:pt x="271260" y="0"/>
                  </a:lnTo>
                  <a:lnTo>
                    <a:pt x="277936" y="1558"/>
                  </a:lnTo>
                  <a:lnTo>
                    <a:pt x="281217" y="6106"/>
                  </a:lnTo>
                  <a:lnTo>
                    <a:pt x="281743" y="20518"/>
                  </a:lnTo>
                  <a:lnTo>
                    <a:pt x="274292" y="48363"/>
                  </a:lnTo>
                  <a:lnTo>
                    <a:pt x="239248" y="110097"/>
                  </a:lnTo>
                  <a:lnTo>
                    <a:pt x="218791" y="158339"/>
                  </a:lnTo>
                  <a:lnTo>
                    <a:pt x="192566" y="217911"/>
                  </a:lnTo>
                  <a:lnTo>
                    <a:pt x="169320" y="277380"/>
                  </a:lnTo>
                  <a:lnTo>
                    <a:pt x="143786" y="330921"/>
                  </a:lnTo>
                  <a:lnTo>
                    <a:pt x="126342" y="37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84683" y="1684559"/>
              <a:ext cx="200043" cy="52644"/>
            </a:xfrm>
            <a:custGeom>
              <a:avLst/>
              <a:gdLst/>
              <a:ahLst/>
              <a:cxnLst/>
              <a:rect l="0" t="0" r="0" b="0"/>
              <a:pathLst>
                <a:path w="200043" h="52644">
                  <a:moveTo>
                    <a:pt x="200042" y="0"/>
                  </a:moveTo>
                  <a:lnTo>
                    <a:pt x="194453" y="16768"/>
                  </a:lnTo>
                  <a:lnTo>
                    <a:pt x="188127" y="20537"/>
                  </a:lnTo>
                  <a:lnTo>
                    <a:pt x="126375" y="29571"/>
                  </a:lnTo>
                  <a:lnTo>
                    <a:pt x="92427" y="36708"/>
                  </a:lnTo>
                  <a:lnTo>
                    <a:pt x="35979" y="36063"/>
                  </a:lnTo>
                  <a:lnTo>
                    <a:pt x="15991" y="4059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00497" y="158980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11026" y="1831958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58507" y="1147606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8334" y="37478"/>
                  </a:lnTo>
                  <a:lnTo>
                    <a:pt x="10095" y="94490"/>
                  </a:lnTo>
                  <a:lnTo>
                    <a:pt x="10400" y="144850"/>
                  </a:lnTo>
                  <a:lnTo>
                    <a:pt x="10491" y="196816"/>
                  </a:lnTo>
                  <a:lnTo>
                    <a:pt x="10521" y="258373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95378" y="1167155"/>
              <a:ext cx="221099" cy="338952"/>
            </a:xfrm>
            <a:custGeom>
              <a:avLst/>
              <a:gdLst/>
              <a:ahLst/>
              <a:cxnLst/>
              <a:rect l="0" t="0" r="0" b="0"/>
              <a:pathLst>
                <a:path w="221099" h="338952">
                  <a:moveTo>
                    <a:pt x="0" y="33093"/>
                  </a:moveTo>
                  <a:lnTo>
                    <a:pt x="52705" y="13965"/>
                  </a:lnTo>
                  <a:lnTo>
                    <a:pt x="68658" y="2755"/>
                  </a:lnTo>
                  <a:lnTo>
                    <a:pt x="77357" y="0"/>
                  </a:lnTo>
                  <a:lnTo>
                    <a:pt x="96382" y="58"/>
                  </a:lnTo>
                  <a:lnTo>
                    <a:pt x="113417" y="7102"/>
                  </a:lnTo>
                  <a:lnTo>
                    <a:pt x="143416" y="30689"/>
                  </a:lnTo>
                  <a:lnTo>
                    <a:pt x="164806" y="62147"/>
                  </a:lnTo>
                  <a:lnTo>
                    <a:pt x="174783" y="106692"/>
                  </a:lnTo>
                  <a:lnTo>
                    <a:pt x="170919" y="166911"/>
                  </a:lnTo>
                  <a:lnTo>
                    <a:pt x="166846" y="215593"/>
                  </a:lnTo>
                  <a:lnTo>
                    <a:pt x="148814" y="271437"/>
                  </a:lnTo>
                  <a:lnTo>
                    <a:pt x="138669" y="293442"/>
                  </a:lnTo>
                  <a:lnTo>
                    <a:pt x="99196" y="334071"/>
                  </a:lnTo>
                  <a:lnTo>
                    <a:pt x="88357" y="337860"/>
                  </a:lnTo>
                  <a:lnTo>
                    <a:pt x="60717" y="338951"/>
                  </a:lnTo>
                  <a:lnTo>
                    <a:pt x="38293" y="332417"/>
                  </a:lnTo>
                  <a:lnTo>
                    <a:pt x="29038" y="327399"/>
                  </a:lnTo>
                  <a:lnTo>
                    <a:pt x="15635" y="309345"/>
                  </a:lnTo>
                  <a:lnTo>
                    <a:pt x="10424" y="297979"/>
                  </a:lnTo>
                  <a:lnTo>
                    <a:pt x="10872" y="272873"/>
                  </a:lnTo>
                  <a:lnTo>
                    <a:pt x="14267" y="259627"/>
                  </a:lnTo>
                  <a:lnTo>
                    <a:pt x="20040" y="249626"/>
                  </a:lnTo>
                  <a:lnTo>
                    <a:pt x="35813" y="235395"/>
                  </a:lnTo>
                  <a:lnTo>
                    <a:pt x="64423" y="220806"/>
                  </a:lnTo>
                  <a:lnTo>
                    <a:pt x="106306" y="214664"/>
                  </a:lnTo>
                  <a:lnTo>
                    <a:pt x="150171" y="224022"/>
                  </a:lnTo>
                  <a:lnTo>
                    <a:pt x="203309" y="251721"/>
                  </a:lnTo>
                  <a:lnTo>
                    <a:pt x="221098" y="2647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05865" y="1598728"/>
              <a:ext cx="526426" cy="22661"/>
            </a:xfrm>
            <a:custGeom>
              <a:avLst/>
              <a:gdLst/>
              <a:ahLst/>
              <a:cxnLst/>
              <a:rect l="0" t="0" r="0" b="0"/>
              <a:pathLst>
                <a:path w="526426" h="22661">
                  <a:moveTo>
                    <a:pt x="526425" y="12132"/>
                  </a:moveTo>
                  <a:lnTo>
                    <a:pt x="509657" y="953"/>
                  </a:lnTo>
                  <a:lnTo>
                    <a:pt x="500039" y="0"/>
                  </a:lnTo>
                  <a:lnTo>
                    <a:pt x="437523" y="10072"/>
                  </a:lnTo>
                  <a:lnTo>
                    <a:pt x="381135" y="11725"/>
                  </a:lnTo>
                  <a:lnTo>
                    <a:pt x="331948" y="10841"/>
                  </a:lnTo>
                  <a:lnTo>
                    <a:pt x="280329" y="4860"/>
                  </a:lnTo>
                  <a:lnTo>
                    <a:pt x="227990" y="2568"/>
                  </a:lnTo>
                  <a:lnTo>
                    <a:pt x="175437" y="3059"/>
                  </a:lnTo>
                  <a:lnTo>
                    <a:pt x="122821" y="8923"/>
                  </a:lnTo>
                  <a:lnTo>
                    <a:pt x="70187" y="12351"/>
                  </a:lnTo>
                  <a:lnTo>
                    <a:pt x="15597" y="20277"/>
                  </a:lnTo>
                  <a:lnTo>
                    <a:pt x="0" y="22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05906" y="1800373"/>
              <a:ext cx="8384" cy="231628"/>
            </a:xfrm>
            <a:custGeom>
              <a:avLst/>
              <a:gdLst/>
              <a:ahLst/>
              <a:cxnLst/>
              <a:rect l="0" t="0" r="0" b="0"/>
              <a:pathLst>
                <a:path w="8384" h="231628">
                  <a:moveTo>
                    <a:pt x="0" y="0"/>
                  </a:moveTo>
                  <a:lnTo>
                    <a:pt x="0" y="48930"/>
                  </a:lnTo>
                  <a:lnTo>
                    <a:pt x="5590" y="108061"/>
                  </a:lnTo>
                  <a:lnTo>
                    <a:pt x="8383" y="163632"/>
                  </a:lnTo>
                  <a:lnTo>
                    <a:pt x="2003" y="20649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23980" y="1768787"/>
              <a:ext cx="171399" cy="147400"/>
            </a:xfrm>
            <a:custGeom>
              <a:avLst/>
              <a:gdLst/>
              <a:ahLst/>
              <a:cxnLst/>
              <a:rect l="0" t="0" r="0" b="0"/>
              <a:pathLst>
                <a:path w="171399" h="147400">
                  <a:moveTo>
                    <a:pt x="171398" y="147399"/>
                  </a:moveTo>
                  <a:lnTo>
                    <a:pt x="165809" y="130631"/>
                  </a:lnTo>
                  <a:lnTo>
                    <a:pt x="158313" y="125692"/>
                  </a:lnTo>
                  <a:lnTo>
                    <a:pt x="107375" y="117765"/>
                  </a:lnTo>
                  <a:lnTo>
                    <a:pt x="68980" y="119511"/>
                  </a:lnTo>
                  <a:lnTo>
                    <a:pt x="18976" y="130582"/>
                  </a:lnTo>
                  <a:lnTo>
                    <a:pt x="10122" y="127999"/>
                  </a:lnTo>
                  <a:lnTo>
                    <a:pt x="4219" y="121597"/>
                  </a:lnTo>
                  <a:lnTo>
                    <a:pt x="284" y="112650"/>
                  </a:lnTo>
                  <a:lnTo>
                    <a:pt x="0" y="103176"/>
                  </a:lnTo>
                  <a:lnTo>
                    <a:pt x="5924" y="83291"/>
                  </a:lnTo>
                  <a:lnTo>
                    <a:pt x="36527" y="20975"/>
                  </a:lnTo>
                  <a:lnTo>
                    <a:pt x="450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76529" y="1724224"/>
              <a:ext cx="213648" cy="349891"/>
            </a:xfrm>
            <a:custGeom>
              <a:avLst/>
              <a:gdLst/>
              <a:ahLst/>
              <a:cxnLst/>
              <a:rect l="0" t="0" r="0" b="0"/>
              <a:pathLst>
                <a:path w="213648" h="349891">
                  <a:moveTo>
                    <a:pt x="213647" y="86677"/>
                  </a:moveTo>
                  <a:lnTo>
                    <a:pt x="208058" y="103445"/>
                  </a:lnTo>
                  <a:lnTo>
                    <a:pt x="206411" y="102535"/>
                  </a:lnTo>
                  <a:lnTo>
                    <a:pt x="197530" y="65286"/>
                  </a:lnTo>
                  <a:lnTo>
                    <a:pt x="173938" y="23440"/>
                  </a:lnTo>
                  <a:lnTo>
                    <a:pt x="157394" y="8659"/>
                  </a:lnTo>
                  <a:lnTo>
                    <a:pt x="148069" y="3079"/>
                  </a:lnTo>
                  <a:lnTo>
                    <a:pt x="125230" y="0"/>
                  </a:lnTo>
                  <a:lnTo>
                    <a:pt x="78029" y="7554"/>
                  </a:lnTo>
                  <a:lnTo>
                    <a:pt x="45562" y="22549"/>
                  </a:lnTo>
                  <a:lnTo>
                    <a:pt x="19304" y="47399"/>
                  </a:lnTo>
                  <a:lnTo>
                    <a:pt x="2296" y="82578"/>
                  </a:lnTo>
                  <a:lnTo>
                    <a:pt x="0" y="105912"/>
                  </a:lnTo>
                  <a:lnTo>
                    <a:pt x="4049" y="127981"/>
                  </a:lnTo>
                  <a:lnTo>
                    <a:pt x="13647" y="149488"/>
                  </a:lnTo>
                  <a:lnTo>
                    <a:pt x="28832" y="164506"/>
                  </a:lnTo>
                  <a:lnTo>
                    <a:pt x="37794" y="170148"/>
                  </a:lnTo>
                  <a:lnTo>
                    <a:pt x="48449" y="171570"/>
                  </a:lnTo>
                  <a:lnTo>
                    <a:pt x="107173" y="156724"/>
                  </a:lnTo>
                  <a:lnTo>
                    <a:pt x="134006" y="140707"/>
                  </a:lnTo>
                  <a:lnTo>
                    <a:pt x="192495" y="86594"/>
                  </a:lnTo>
                  <a:lnTo>
                    <a:pt x="199545" y="79603"/>
                  </a:lnTo>
                  <a:lnTo>
                    <a:pt x="203076" y="80791"/>
                  </a:lnTo>
                  <a:lnTo>
                    <a:pt x="208933" y="134529"/>
                  </a:lnTo>
                  <a:lnTo>
                    <a:pt x="205480" y="190063"/>
                  </a:lnTo>
                  <a:lnTo>
                    <a:pt x="203585" y="253025"/>
                  </a:lnTo>
                  <a:lnTo>
                    <a:pt x="203211" y="310869"/>
                  </a:lnTo>
                  <a:lnTo>
                    <a:pt x="203118" y="3498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789844" y="2947204"/>
            <a:ext cx="1979359" cy="1067362"/>
            <a:chOff x="1789844" y="2947204"/>
            <a:chExt cx="1979359" cy="1067362"/>
          </a:xfrm>
        </p:grpSpPr>
        <p:sp>
          <p:nvSpPr>
            <p:cNvPr id="15" name="Freeform 14"/>
            <p:cNvSpPr/>
            <p:nvPr/>
          </p:nvSpPr>
          <p:spPr>
            <a:xfrm>
              <a:off x="1842487" y="2947204"/>
              <a:ext cx="305327" cy="467892"/>
            </a:xfrm>
            <a:custGeom>
              <a:avLst/>
              <a:gdLst/>
              <a:ahLst/>
              <a:cxnLst/>
              <a:rect l="0" t="0" r="0" b="0"/>
              <a:pathLst>
                <a:path w="305327" h="467892">
                  <a:moveTo>
                    <a:pt x="0" y="106060"/>
                  </a:moveTo>
                  <a:lnTo>
                    <a:pt x="35916" y="46119"/>
                  </a:lnTo>
                  <a:lnTo>
                    <a:pt x="57565" y="20319"/>
                  </a:lnTo>
                  <a:lnTo>
                    <a:pt x="75887" y="5172"/>
                  </a:lnTo>
                  <a:lnTo>
                    <a:pt x="98848" y="0"/>
                  </a:lnTo>
                  <a:lnTo>
                    <a:pt x="123481" y="2770"/>
                  </a:lnTo>
                  <a:lnTo>
                    <a:pt x="155910" y="17484"/>
                  </a:lnTo>
                  <a:lnTo>
                    <a:pt x="180856" y="37831"/>
                  </a:lnTo>
                  <a:lnTo>
                    <a:pt x="201896" y="66737"/>
                  </a:lnTo>
                  <a:lnTo>
                    <a:pt x="223927" y="125867"/>
                  </a:lnTo>
                  <a:lnTo>
                    <a:pt x="237341" y="184625"/>
                  </a:lnTo>
                  <a:lnTo>
                    <a:pt x="240729" y="230594"/>
                  </a:lnTo>
                  <a:lnTo>
                    <a:pt x="242902" y="286458"/>
                  </a:lnTo>
                  <a:lnTo>
                    <a:pt x="248096" y="338236"/>
                  </a:lnTo>
                  <a:lnTo>
                    <a:pt x="240556" y="391477"/>
                  </a:lnTo>
                  <a:lnTo>
                    <a:pt x="233255" y="416576"/>
                  </a:lnTo>
                  <a:lnTo>
                    <a:pt x="222212" y="435530"/>
                  </a:lnTo>
                  <a:lnTo>
                    <a:pt x="206385" y="448633"/>
                  </a:lnTo>
                  <a:lnTo>
                    <a:pt x="167629" y="466577"/>
                  </a:lnTo>
                  <a:lnTo>
                    <a:pt x="147031" y="467891"/>
                  </a:lnTo>
                  <a:lnTo>
                    <a:pt x="127348" y="463406"/>
                  </a:lnTo>
                  <a:lnTo>
                    <a:pt x="110801" y="453613"/>
                  </a:lnTo>
                  <a:lnTo>
                    <a:pt x="66856" y="399944"/>
                  </a:lnTo>
                  <a:lnTo>
                    <a:pt x="62079" y="379394"/>
                  </a:lnTo>
                  <a:lnTo>
                    <a:pt x="65025" y="357393"/>
                  </a:lnTo>
                  <a:lnTo>
                    <a:pt x="74133" y="332017"/>
                  </a:lnTo>
                  <a:lnTo>
                    <a:pt x="82177" y="323378"/>
                  </a:lnTo>
                  <a:lnTo>
                    <a:pt x="103594" y="313780"/>
                  </a:lnTo>
                  <a:lnTo>
                    <a:pt x="155470" y="307618"/>
                  </a:lnTo>
                  <a:lnTo>
                    <a:pt x="207658" y="309520"/>
                  </a:lnTo>
                  <a:lnTo>
                    <a:pt x="252108" y="320815"/>
                  </a:lnTo>
                  <a:lnTo>
                    <a:pt x="270365" y="333698"/>
                  </a:lnTo>
                  <a:lnTo>
                    <a:pt x="290678" y="351322"/>
                  </a:lnTo>
                  <a:lnTo>
                    <a:pt x="305326" y="3587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789844" y="3390176"/>
              <a:ext cx="494840" cy="52643"/>
            </a:xfrm>
            <a:custGeom>
              <a:avLst/>
              <a:gdLst/>
              <a:ahLst/>
              <a:cxnLst/>
              <a:rect l="0" t="0" r="0" b="0"/>
              <a:pathLst>
                <a:path w="494840" h="52643">
                  <a:moveTo>
                    <a:pt x="494839" y="0"/>
                  </a:moveTo>
                  <a:lnTo>
                    <a:pt x="483661" y="11178"/>
                  </a:lnTo>
                  <a:lnTo>
                    <a:pt x="465695" y="16666"/>
                  </a:lnTo>
                  <a:lnTo>
                    <a:pt x="410444" y="20189"/>
                  </a:lnTo>
                  <a:lnTo>
                    <a:pt x="354800" y="26389"/>
                  </a:lnTo>
                  <a:lnTo>
                    <a:pt x="305038" y="30046"/>
                  </a:lnTo>
                  <a:lnTo>
                    <a:pt x="255068" y="36718"/>
                  </a:lnTo>
                  <a:lnTo>
                    <a:pt x="197628" y="40515"/>
                  </a:lnTo>
                  <a:lnTo>
                    <a:pt x="141745" y="47229"/>
                  </a:lnTo>
                  <a:lnTo>
                    <a:pt x="88142" y="51039"/>
                  </a:lnTo>
                  <a:lnTo>
                    <a:pt x="35215" y="5216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73768" y="3548103"/>
              <a:ext cx="233844" cy="305328"/>
            </a:xfrm>
            <a:custGeom>
              <a:avLst/>
              <a:gdLst/>
              <a:ahLst/>
              <a:cxnLst/>
              <a:rect l="0" t="0" r="0" b="0"/>
              <a:pathLst>
                <a:path w="233844" h="305328">
                  <a:moveTo>
                    <a:pt x="5589" y="0"/>
                  </a:moveTo>
                  <a:lnTo>
                    <a:pt x="0" y="16768"/>
                  </a:lnTo>
                  <a:lnTo>
                    <a:pt x="3033" y="20537"/>
                  </a:lnTo>
                  <a:lnTo>
                    <a:pt x="9734" y="21881"/>
                  </a:lnTo>
                  <a:lnTo>
                    <a:pt x="67183" y="21166"/>
                  </a:lnTo>
                  <a:lnTo>
                    <a:pt x="121784" y="21079"/>
                  </a:lnTo>
                  <a:lnTo>
                    <a:pt x="177630" y="15472"/>
                  </a:lnTo>
                  <a:lnTo>
                    <a:pt x="219691" y="6404"/>
                  </a:lnTo>
                  <a:lnTo>
                    <a:pt x="227872" y="7779"/>
                  </a:lnTo>
                  <a:lnTo>
                    <a:pt x="232157" y="12205"/>
                  </a:lnTo>
                  <a:lnTo>
                    <a:pt x="233843" y="18665"/>
                  </a:lnTo>
                  <a:lnTo>
                    <a:pt x="230627" y="44525"/>
                  </a:lnTo>
                  <a:lnTo>
                    <a:pt x="197725" y="102021"/>
                  </a:lnTo>
                  <a:lnTo>
                    <a:pt x="163400" y="157498"/>
                  </a:lnTo>
                  <a:lnTo>
                    <a:pt x="145545" y="192505"/>
                  </a:lnTo>
                  <a:lnTo>
                    <a:pt x="123442" y="240667"/>
                  </a:lnTo>
                  <a:lnTo>
                    <a:pt x="92743" y="283149"/>
                  </a:lnTo>
                  <a:lnTo>
                    <a:pt x="79289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00538" y="3316476"/>
              <a:ext cx="126343" cy="157929"/>
            </a:xfrm>
            <a:custGeom>
              <a:avLst/>
              <a:gdLst/>
              <a:ahLst/>
              <a:cxnLst/>
              <a:rect l="0" t="0" r="0" b="0"/>
              <a:pathLst>
                <a:path w="126343" h="157929">
                  <a:moveTo>
                    <a:pt x="126342" y="0"/>
                  </a:moveTo>
                  <a:lnTo>
                    <a:pt x="108362" y="24047"/>
                  </a:lnTo>
                  <a:lnTo>
                    <a:pt x="75347" y="58779"/>
                  </a:lnTo>
                  <a:lnTo>
                    <a:pt x="24663" y="12195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00538" y="3316476"/>
              <a:ext cx="168457" cy="106889"/>
            </a:xfrm>
            <a:custGeom>
              <a:avLst/>
              <a:gdLst/>
              <a:ahLst/>
              <a:cxnLst/>
              <a:rect l="0" t="0" r="0" b="0"/>
              <a:pathLst>
                <a:path w="168457" h="106889">
                  <a:moveTo>
                    <a:pt x="168456" y="94757"/>
                  </a:moveTo>
                  <a:lnTo>
                    <a:pt x="157278" y="105935"/>
                  </a:lnTo>
                  <a:lnTo>
                    <a:pt x="151645" y="106888"/>
                  </a:lnTo>
                  <a:lnTo>
                    <a:pt x="145551" y="105184"/>
                  </a:lnTo>
                  <a:lnTo>
                    <a:pt x="83940" y="66483"/>
                  </a:lnTo>
                  <a:lnTo>
                    <a:pt x="24693" y="13893"/>
                  </a:lnTo>
                  <a:lnTo>
                    <a:pt x="13704" y="61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00663" y="2969036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553" y="174097"/>
                  </a:lnTo>
                  <a:lnTo>
                    <a:pt x="10239" y="224070"/>
                  </a:lnTo>
                  <a:lnTo>
                    <a:pt x="7352" y="280350"/>
                  </a:lnTo>
                  <a:lnTo>
                    <a:pt x="4437" y="304754"/>
                  </a:lnTo>
                  <a:lnTo>
                    <a:pt x="8978" y="355430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73026" y="2958507"/>
              <a:ext cx="238166" cy="235207"/>
            </a:xfrm>
            <a:custGeom>
              <a:avLst/>
              <a:gdLst/>
              <a:ahLst/>
              <a:cxnLst/>
              <a:rect l="0" t="0" r="0" b="0"/>
              <a:pathLst>
                <a:path w="238166" h="235207">
                  <a:moveTo>
                    <a:pt x="238165" y="189513"/>
                  </a:moveTo>
                  <a:lnTo>
                    <a:pt x="221398" y="200692"/>
                  </a:lnTo>
                  <a:lnTo>
                    <a:pt x="203807" y="203060"/>
                  </a:lnTo>
                  <a:lnTo>
                    <a:pt x="184290" y="202553"/>
                  </a:lnTo>
                  <a:lnTo>
                    <a:pt x="121540" y="214873"/>
                  </a:lnTo>
                  <a:lnTo>
                    <a:pt x="63223" y="228275"/>
                  </a:lnTo>
                  <a:lnTo>
                    <a:pt x="34851" y="235206"/>
                  </a:lnTo>
                  <a:lnTo>
                    <a:pt x="23074" y="235183"/>
                  </a:lnTo>
                  <a:lnTo>
                    <a:pt x="3749" y="228918"/>
                  </a:lnTo>
                  <a:lnTo>
                    <a:pt x="0" y="221632"/>
                  </a:lnTo>
                  <a:lnTo>
                    <a:pt x="2072" y="201059"/>
                  </a:lnTo>
                  <a:lnTo>
                    <a:pt x="17403" y="147533"/>
                  </a:lnTo>
                  <a:lnTo>
                    <a:pt x="34659" y="93605"/>
                  </a:lnTo>
                  <a:lnTo>
                    <a:pt x="57757" y="33052"/>
                  </a:lnTo>
                  <a:lnTo>
                    <a:pt x="802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95461" y="309537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354362" y="2966834"/>
              <a:ext cx="183214" cy="433871"/>
            </a:xfrm>
            <a:custGeom>
              <a:avLst/>
              <a:gdLst/>
              <a:ahLst/>
              <a:cxnLst/>
              <a:rect l="0" t="0" r="0" b="0"/>
              <a:pathLst>
                <a:path w="183214" h="433871">
                  <a:moveTo>
                    <a:pt x="183213" y="128544"/>
                  </a:moveTo>
                  <a:lnTo>
                    <a:pt x="180093" y="85852"/>
                  </a:lnTo>
                  <a:lnTo>
                    <a:pt x="173638" y="66286"/>
                  </a:lnTo>
                  <a:lnTo>
                    <a:pt x="143809" y="21762"/>
                  </a:lnTo>
                  <a:lnTo>
                    <a:pt x="123976" y="7776"/>
                  </a:lnTo>
                  <a:lnTo>
                    <a:pt x="100734" y="0"/>
                  </a:lnTo>
                  <a:lnTo>
                    <a:pt x="78705" y="443"/>
                  </a:lnTo>
                  <a:lnTo>
                    <a:pt x="60336" y="7659"/>
                  </a:lnTo>
                  <a:lnTo>
                    <a:pt x="29479" y="31356"/>
                  </a:lnTo>
                  <a:lnTo>
                    <a:pt x="5243" y="93634"/>
                  </a:lnTo>
                  <a:lnTo>
                    <a:pt x="0" y="117708"/>
                  </a:lnTo>
                  <a:lnTo>
                    <a:pt x="6166" y="174410"/>
                  </a:lnTo>
                  <a:lnTo>
                    <a:pt x="14448" y="203911"/>
                  </a:lnTo>
                  <a:lnTo>
                    <a:pt x="29827" y="224821"/>
                  </a:lnTo>
                  <a:lnTo>
                    <a:pt x="51481" y="235675"/>
                  </a:lnTo>
                  <a:lnTo>
                    <a:pt x="75532" y="239329"/>
                  </a:lnTo>
                  <a:lnTo>
                    <a:pt x="97920" y="237053"/>
                  </a:lnTo>
                  <a:lnTo>
                    <a:pt x="116449" y="229022"/>
                  </a:lnTo>
                  <a:lnTo>
                    <a:pt x="147408" y="204803"/>
                  </a:lnTo>
                  <a:lnTo>
                    <a:pt x="163375" y="178825"/>
                  </a:lnTo>
                  <a:lnTo>
                    <a:pt x="176911" y="146795"/>
                  </a:lnTo>
                  <a:lnTo>
                    <a:pt x="173209" y="208804"/>
                  </a:lnTo>
                  <a:lnTo>
                    <a:pt x="172788" y="265324"/>
                  </a:lnTo>
                  <a:lnTo>
                    <a:pt x="172705" y="321548"/>
                  </a:lnTo>
                  <a:lnTo>
                    <a:pt x="173858" y="376545"/>
                  </a:lnTo>
                  <a:lnTo>
                    <a:pt x="183213" y="433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74321" y="3516577"/>
              <a:ext cx="663296" cy="52584"/>
            </a:xfrm>
            <a:custGeom>
              <a:avLst/>
              <a:gdLst/>
              <a:ahLst/>
              <a:cxnLst/>
              <a:rect l="0" t="0" r="0" b="0"/>
              <a:pathLst>
                <a:path w="663296" h="52584">
                  <a:moveTo>
                    <a:pt x="663295" y="52583"/>
                  </a:moveTo>
                  <a:lnTo>
                    <a:pt x="657706" y="35816"/>
                  </a:lnTo>
                  <a:lnTo>
                    <a:pt x="645603" y="24464"/>
                  </a:lnTo>
                  <a:lnTo>
                    <a:pt x="609237" y="7644"/>
                  </a:lnTo>
                  <a:lnTo>
                    <a:pt x="552618" y="1462"/>
                  </a:lnTo>
                  <a:lnTo>
                    <a:pt x="495161" y="242"/>
                  </a:lnTo>
                  <a:lnTo>
                    <a:pt x="438751" y="0"/>
                  </a:lnTo>
                  <a:lnTo>
                    <a:pt x="376839" y="8282"/>
                  </a:lnTo>
                  <a:lnTo>
                    <a:pt x="339383" y="6702"/>
                  </a:lnTo>
                  <a:lnTo>
                    <a:pt x="284108" y="1276"/>
                  </a:lnTo>
                  <a:lnTo>
                    <a:pt x="234049" y="5926"/>
                  </a:lnTo>
                  <a:lnTo>
                    <a:pt x="182172" y="9123"/>
                  </a:lnTo>
                  <a:lnTo>
                    <a:pt x="120646" y="11373"/>
                  </a:lnTo>
                  <a:lnTo>
                    <a:pt x="57193" y="21869"/>
                  </a:lnTo>
                  <a:lnTo>
                    <a:pt x="0" y="315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84891" y="3716559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49263"/>
                  </a:lnTo>
                  <a:lnTo>
                    <a:pt x="1170" y="99344"/>
                  </a:lnTo>
                  <a:lnTo>
                    <a:pt x="7235" y="150058"/>
                  </a:lnTo>
                  <a:lnTo>
                    <a:pt x="12998" y="209709"/>
                  </a:lnTo>
                  <a:lnTo>
                    <a:pt x="16305" y="238263"/>
                  </a:lnTo>
                  <a:lnTo>
                    <a:pt x="13930" y="275968"/>
                  </a:lnTo>
                  <a:lnTo>
                    <a:pt x="15135" y="282244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21761" y="3692705"/>
              <a:ext cx="347442" cy="321861"/>
            </a:xfrm>
            <a:custGeom>
              <a:avLst/>
              <a:gdLst/>
              <a:ahLst/>
              <a:cxnLst/>
              <a:rect l="0" t="0" r="0" b="0"/>
              <a:pathLst>
                <a:path w="347442" h="321861">
                  <a:moveTo>
                    <a:pt x="0" y="87025"/>
                  </a:moveTo>
                  <a:lnTo>
                    <a:pt x="62448" y="36030"/>
                  </a:lnTo>
                  <a:lnTo>
                    <a:pt x="105142" y="12221"/>
                  </a:lnTo>
                  <a:lnTo>
                    <a:pt x="136828" y="0"/>
                  </a:lnTo>
                  <a:lnTo>
                    <a:pt x="161029" y="1944"/>
                  </a:lnTo>
                  <a:lnTo>
                    <a:pt x="174033" y="5738"/>
                  </a:lnTo>
                  <a:lnTo>
                    <a:pt x="191602" y="19312"/>
                  </a:lnTo>
                  <a:lnTo>
                    <a:pt x="208069" y="46685"/>
                  </a:lnTo>
                  <a:lnTo>
                    <a:pt x="215308" y="67926"/>
                  </a:lnTo>
                  <a:lnTo>
                    <a:pt x="219955" y="119690"/>
                  </a:lnTo>
                  <a:lnTo>
                    <a:pt x="217640" y="157925"/>
                  </a:lnTo>
                  <a:lnTo>
                    <a:pt x="203096" y="221404"/>
                  </a:lnTo>
                  <a:lnTo>
                    <a:pt x="191718" y="260462"/>
                  </a:lnTo>
                  <a:lnTo>
                    <a:pt x="167505" y="295806"/>
                  </a:lnTo>
                  <a:lnTo>
                    <a:pt x="152826" y="309668"/>
                  </a:lnTo>
                  <a:lnTo>
                    <a:pt x="134603" y="319729"/>
                  </a:lnTo>
                  <a:lnTo>
                    <a:pt x="111686" y="321860"/>
                  </a:lnTo>
                  <a:lnTo>
                    <a:pt x="88243" y="317738"/>
                  </a:lnTo>
                  <a:lnTo>
                    <a:pt x="70025" y="308108"/>
                  </a:lnTo>
                  <a:lnTo>
                    <a:pt x="57249" y="289789"/>
                  </a:lnTo>
                  <a:lnTo>
                    <a:pt x="39514" y="245491"/>
                  </a:lnTo>
                  <a:lnTo>
                    <a:pt x="38229" y="224135"/>
                  </a:lnTo>
                  <a:lnTo>
                    <a:pt x="39524" y="213527"/>
                  </a:lnTo>
                  <a:lnTo>
                    <a:pt x="50322" y="195501"/>
                  </a:lnTo>
                  <a:lnTo>
                    <a:pt x="66819" y="180860"/>
                  </a:lnTo>
                  <a:lnTo>
                    <a:pt x="99347" y="166041"/>
                  </a:lnTo>
                  <a:lnTo>
                    <a:pt x="148369" y="156581"/>
                  </a:lnTo>
                  <a:lnTo>
                    <a:pt x="174737" y="158103"/>
                  </a:lnTo>
                  <a:lnTo>
                    <a:pt x="229835" y="177018"/>
                  </a:lnTo>
                  <a:lnTo>
                    <a:pt x="289592" y="200165"/>
                  </a:lnTo>
                  <a:lnTo>
                    <a:pt x="321722" y="215694"/>
                  </a:lnTo>
                  <a:lnTo>
                    <a:pt x="347441" y="2344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3137492" y="2958507"/>
            <a:ext cx="368498" cy="336913"/>
          </a:xfrm>
          <a:custGeom>
            <a:avLst/>
            <a:gdLst/>
            <a:ahLst/>
            <a:cxnLst/>
            <a:rect l="0" t="0" r="0" b="0"/>
            <a:pathLst>
              <a:path w="368498" h="336913">
                <a:moveTo>
                  <a:pt x="368497" y="0"/>
                </a:moveTo>
                <a:lnTo>
                  <a:pt x="314622" y="63428"/>
                </a:lnTo>
                <a:lnTo>
                  <a:pt x="253536" y="125433"/>
                </a:lnTo>
                <a:lnTo>
                  <a:pt x="237855" y="138806"/>
                </a:lnTo>
                <a:lnTo>
                  <a:pt x="210465" y="155252"/>
                </a:lnTo>
                <a:lnTo>
                  <a:pt x="176537" y="184825"/>
                </a:lnTo>
                <a:lnTo>
                  <a:pt x="146674" y="204892"/>
                </a:lnTo>
                <a:lnTo>
                  <a:pt x="92497" y="255305"/>
                </a:lnTo>
                <a:lnTo>
                  <a:pt x="34507" y="304633"/>
                </a:lnTo>
                <a:lnTo>
                  <a:pt x="0" y="3369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1958300" y="3563571"/>
            <a:ext cx="389555" cy="616243"/>
            <a:chOff x="1958300" y="3563571"/>
            <a:chExt cx="389555" cy="616243"/>
          </a:xfrm>
        </p:grpSpPr>
        <p:sp>
          <p:nvSpPr>
            <p:cNvPr id="29" name="Freeform 28"/>
            <p:cNvSpPr/>
            <p:nvPr/>
          </p:nvSpPr>
          <p:spPr>
            <a:xfrm>
              <a:off x="1958300" y="3563571"/>
              <a:ext cx="389555" cy="237217"/>
            </a:xfrm>
            <a:custGeom>
              <a:avLst/>
              <a:gdLst/>
              <a:ahLst/>
              <a:cxnLst/>
              <a:rect l="0" t="0" r="0" b="0"/>
              <a:pathLst>
                <a:path w="389555" h="237217">
                  <a:moveTo>
                    <a:pt x="389554" y="5589"/>
                  </a:moveTo>
                  <a:lnTo>
                    <a:pt x="372787" y="0"/>
                  </a:lnTo>
                  <a:lnTo>
                    <a:pt x="355196" y="376"/>
                  </a:lnTo>
                  <a:lnTo>
                    <a:pt x="322442" y="10284"/>
                  </a:lnTo>
                  <a:lnTo>
                    <a:pt x="263864" y="40182"/>
                  </a:lnTo>
                  <a:lnTo>
                    <a:pt x="206728" y="81880"/>
                  </a:lnTo>
                  <a:lnTo>
                    <a:pt x="149449" y="123867"/>
                  </a:lnTo>
                  <a:lnTo>
                    <a:pt x="93858" y="166935"/>
                  </a:lnTo>
                  <a:lnTo>
                    <a:pt x="38742" y="209132"/>
                  </a:lnTo>
                  <a:lnTo>
                    <a:pt x="0" y="237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992081" y="3969243"/>
              <a:ext cx="8334" cy="210571"/>
            </a:xfrm>
            <a:custGeom>
              <a:avLst/>
              <a:gdLst/>
              <a:ahLst/>
              <a:cxnLst/>
              <a:rect l="0" t="0" r="0" b="0"/>
              <a:pathLst>
                <a:path w="8334" h="210571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26721"/>
                  </a:lnTo>
                  <a:lnTo>
                    <a:pt x="8069" y="181876"/>
                  </a:lnTo>
                  <a:lnTo>
                    <a:pt x="8333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3632331" y="2642653"/>
            <a:ext cx="209098" cy="305327"/>
          </a:xfrm>
          <a:custGeom>
            <a:avLst/>
            <a:gdLst/>
            <a:ahLst/>
            <a:cxnLst/>
            <a:rect l="0" t="0" r="0" b="0"/>
            <a:pathLst>
              <a:path w="209098" h="305327">
                <a:moveTo>
                  <a:pt x="0" y="0"/>
                </a:moveTo>
                <a:lnTo>
                  <a:pt x="62281" y="16788"/>
                </a:lnTo>
                <a:lnTo>
                  <a:pt x="116331" y="20213"/>
                </a:lnTo>
                <a:lnTo>
                  <a:pt x="154961" y="17687"/>
                </a:lnTo>
                <a:lnTo>
                  <a:pt x="199456" y="6353"/>
                </a:lnTo>
                <a:lnTo>
                  <a:pt x="205500" y="7745"/>
                </a:lnTo>
                <a:lnTo>
                  <a:pt x="208360" y="12182"/>
                </a:lnTo>
                <a:lnTo>
                  <a:pt x="209097" y="18650"/>
                </a:lnTo>
                <a:lnTo>
                  <a:pt x="193468" y="62652"/>
                </a:lnTo>
                <a:lnTo>
                  <a:pt x="166623" y="124656"/>
                </a:lnTo>
                <a:lnTo>
                  <a:pt x="134972" y="180300"/>
                </a:lnTo>
                <a:lnTo>
                  <a:pt x="97791" y="242270"/>
                </a:lnTo>
                <a:lnTo>
                  <a:pt x="77681" y="288574"/>
                </a:lnTo>
                <a:lnTo>
                  <a:pt x="73700" y="3053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1663502" y="2737409"/>
            <a:ext cx="505369" cy="652768"/>
            <a:chOff x="1663502" y="2737409"/>
            <a:chExt cx="505369" cy="652768"/>
          </a:xfrm>
        </p:grpSpPr>
        <p:sp>
          <p:nvSpPr>
            <p:cNvPr id="33" name="Freeform 32"/>
            <p:cNvSpPr/>
            <p:nvPr/>
          </p:nvSpPr>
          <p:spPr>
            <a:xfrm>
              <a:off x="1853015" y="2947979"/>
              <a:ext cx="315856" cy="442198"/>
            </a:xfrm>
            <a:custGeom>
              <a:avLst/>
              <a:gdLst/>
              <a:ahLst/>
              <a:cxnLst/>
              <a:rect l="0" t="0" r="0" b="0"/>
              <a:pathLst>
                <a:path w="315856" h="442198">
                  <a:moveTo>
                    <a:pt x="315855" y="0"/>
                  </a:moveTo>
                  <a:lnTo>
                    <a:pt x="299044" y="19150"/>
                  </a:lnTo>
                  <a:lnTo>
                    <a:pt x="270074" y="71806"/>
                  </a:lnTo>
                  <a:lnTo>
                    <a:pt x="236492" y="126748"/>
                  </a:lnTo>
                  <a:lnTo>
                    <a:pt x="208553" y="187371"/>
                  </a:lnTo>
                  <a:lnTo>
                    <a:pt x="168279" y="244163"/>
                  </a:lnTo>
                  <a:lnTo>
                    <a:pt x="123207" y="305503"/>
                  </a:lnTo>
                  <a:lnTo>
                    <a:pt x="74349" y="360179"/>
                  </a:lnTo>
                  <a:lnTo>
                    <a:pt x="18743" y="42315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63502" y="2737409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5589" y="58617"/>
                  </a:lnTo>
                  <a:lnTo>
                    <a:pt x="9553" y="11279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5016504" y="2779523"/>
            <a:ext cx="275968" cy="389555"/>
          </a:xfrm>
          <a:custGeom>
            <a:avLst/>
            <a:gdLst/>
            <a:ahLst/>
            <a:cxnLst/>
            <a:rect l="0" t="0" r="0" b="0"/>
            <a:pathLst>
              <a:path w="275968" h="389555">
                <a:moveTo>
                  <a:pt x="5589" y="0"/>
                </a:moveTo>
                <a:lnTo>
                  <a:pt x="0" y="16767"/>
                </a:lnTo>
                <a:lnTo>
                  <a:pt x="1863" y="22877"/>
                </a:lnTo>
                <a:lnTo>
                  <a:pt x="6614" y="28119"/>
                </a:lnTo>
                <a:lnTo>
                  <a:pt x="13291" y="32784"/>
                </a:lnTo>
                <a:lnTo>
                  <a:pt x="21252" y="34724"/>
                </a:lnTo>
                <a:lnTo>
                  <a:pt x="69436" y="37819"/>
                </a:lnTo>
                <a:lnTo>
                  <a:pt x="124611" y="49881"/>
                </a:lnTo>
                <a:lnTo>
                  <a:pt x="178188" y="52097"/>
                </a:lnTo>
                <a:lnTo>
                  <a:pt x="233832" y="45299"/>
                </a:lnTo>
                <a:lnTo>
                  <a:pt x="261838" y="43530"/>
                </a:lnTo>
                <a:lnTo>
                  <a:pt x="270008" y="46567"/>
                </a:lnTo>
                <a:lnTo>
                  <a:pt x="274285" y="52102"/>
                </a:lnTo>
                <a:lnTo>
                  <a:pt x="275967" y="59301"/>
                </a:lnTo>
                <a:lnTo>
                  <a:pt x="274748" y="66440"/>
                </a:lnTo>
                <a:lnTo>
                  <a:pt x="244870" y="127252"/>
                </a:lnTo>
                <a:lnTo>
                  <a:pt x="205378" y="189593"/>
                </a:lnTo>
                <a:lnTo>
                  <a:pt x="170502" y="250571"/>
                </a:lnTo>
                <a:lnTo>
                  <a:pt x="135436" y="313959"/>
                </a:lnTo>
                <a:lnTo>
                  <a:pt x="103464" y="365128"/>
                </a:lnTo>
                <a:lnTo>
                  <a:pt x="89817" y="3895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3337533" y="2430705"/>
            <a:ext cx="3979498" cy="2039360"/>
            <a:chOff x="3337533" y="2430705"/>
            <a:chExt cx="3979498" cy="2039360"/>
          </a:xfrm>
        </p:grpSpPr>
        <p:sp>
          <p:nvSpPr>
            <p:cNvPr id="37" name="Freeform 36"/>
            <p:cNvSpPr/>
            <p:nvPr/>
          </p:nvSpPr>
          <p:spPr>
            <a:xfrm>
              <a:off x="3337533" y="3684974"/>
              <a:ext cx="463255" cy="336913"/>
            </a:xfrm>
            <a:custGeom>
              <a:avLst/>
              <a:gdLst/>
              <a:ahLst/>
              <a:cxnLst/>
              <a:rect l="0" t="0" r="0" b="0"/>
              <a:pathLst>
                <a:path w="463255" h="336913">
                  <a:moveTo>
                    <a:pt x="463254" y="0"/>
                  </a:moveTo>
                  <a:lnTo>
                    <a:pt x="420563" y="14572"/>
                  </a:lnTo>
                  <a:lnTo>
                    <a:pt x="363132" y="56117"/>
                  </a:lnTo>
                  <a:lnTo>
                    <a:pt x="305697" y="101032"/>
                  </a:lnTo>
                  <a:lnTo>
                    <a:pt x="251924" y="145914"/>
                  </a:lnTo>
                  <a:lnTo>
                    <a:pt x="189447" y="197716"/>
                  </a:lnTo>
                  <a:lnTo>
                    <a:pt x="126336" y="250285"/>
                  </a:lnTo>
                  <a:lnTo>
                    <a:pt x="63171" y="29980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25930" y="4064000"/>
              <a:ext cx="199369" cy="406065"/>
            </a:xfrm>
            <a:custGeom>
              <a:avLst/>
              <a:gdLst/>
              <a:ahLst/>
              <a:cxnLst/>
              <a:rect l="0" t="0" r="0" b="0"/>
              <a:pathLst>
                <a:path w="199369" h="406065">
                  <a:moveTo>
                    <a:pt x="174857" y="0"/>
                  </a:moveTo>
                  <a:lnTo>
                    <a:pt x="165282" y="24046"/>
                  </a:lnTo>
                  <a:lnTo>
                    <a:pt x="147324" y="45469"/>
                  </a:lnTo>
                  <a:lnTo>
                    <a:pt x="91231" y="96129"/>
                  </a:lnTo>
                  <a:lnTo>
                    <a:pt x="52566" y="153169"/>
                  </a:lnTo>
                  <a:lnTo>
                    <a:pt x="20121" y="209943"/>
                  </a:lnTo>
                  <a:lnTo>
                    <a:pt x="973" y="265469"/>
                  </a:lnTo>
                  <a:lnTo>
                    <a:pt x="0" y="325096"/>
                  </a:lnTo>
                  <a:lnTo>
                    <a:pt x="5896" y="351547"/>
                  </a:lnTo>
                  <a:lnTo>
                    <a:pt x="16315" y="371102"/>
                  </a:lnTo>
                  <a:lnTo>
                    <a:pt x="40924" y="395265"/>
                  </a:lnTo>
                  <a:lnTo>
                    <a:pt x="63469" y="403791"/>
                  </a:lnTo>
                  <a:lnTo>
                    <a:pt x="76032" y="406064"/>
                  </a:lnTo>
                  <a:lnTo>
                    <a:pt x="87916" y="404071"/>
                  </a:lnTo>
                  <a:lnTo>
                    <a:pt x="142915" y="371838"/>
                  </a:lnTo>
                  <a:lnTo>
                    <a:pt x="157931" y="354774"/>
                  </a:lnTo>
                  <a:lnTo>
                    <a:pt x="193157" y="291398"/>
                  </a:lnTo>
                  <a:lnTo>
                    <a:pt x="199368" y="265211"/>
                  </a:lnTo>
                  <a:lnTo>
                    <a:pt x="198229" y="237974"/>
                  </a:lnTo>
                  <a:lnTo>
                    <a:pt x="185422" y="201922"/>
                  </a:lnTo>
                  <a:lnTo>
                    <a:pt x="170194" y="186059"/>
                  </a:lnTo>
                  <a:lnTo>
                    <a:pt x="161220" y="180191"/>
                  </a:lnTo>
                  <a:lnTo>
                    <a:pt x="141890" y="176791"/>
                  </a:lnTo>
                  <a:lnTo>
                    <a:pt x="121601" y="180349"/>
                  </a:lnTo>
                  <a:lnTo>
                    <a:pt x="61329" y="212475"/>
                  </a:lnTo>
                  <a:lnTo>
                    <a:pt x="37987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453554" y="3442818"/>
              <a:ext cx="136872" cy="39102"/>
            </a:xfrm>
            <a:custGeom>
              <a:avLst/>
              <a:gdLst/>
              <a:ahLst/>
              <a:cxnLst/>
              <a:rect l="0" t="0" r="0" b="0"/>
              <a:pathLst>
                <a:path w="136872" h="39102">
                  <a:moveTo>
                    <a:pt x="136871" y="0"/>
                  </a:moveTo>
                  <a:lnTo>
                    <a:pt x="125692" y="16768"/>
                  </a:lnTo>
                  <a:lnTo>
                    <a:pt x="107726" y="28120"/>
                  </a:lnTo>
                  <a:lnTo>
                    <a:pt x="84143" y="35894"/>
                  </a:lnTo>
                  <a:lnTo>
                    <a:pt x="45728" y="3910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64082" y="3579689"/>
              <a:ext cx="200043" cy="29451"/>
            </a:xfrm>
            <a:custGeom>
              <a:avLst/>
              <a:gdLst/>
              <a:ahLst/>
              <a:cxnLst/>
              <a:rect l="0" t="0" r="0" b="0"/>
              <a:pathLst>
                <a:path w="200043" h="29451">
                  <a:moveTo>
                    <a:pt x="200042" y="0"/>
                  </a:moveTo>
                  <a:lnTo>
                    <a:pt x="188864" y="16767"/>
                  </a:lnTo>
                  <a:lnTo>
                    <a:pt x="182061" y="20537"/>
                  </a:lnTo>
                  <a:lnTo>
                    <a:pt x="130301" y="21219"/>
                  </a:lnTo>
                  <a:lnTo>
                    <a:pt x="76605" y="28325"/>
                  </a:lnTo>
                  <a:lnTo>
                    <a:pt x="37256" y="294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969450" y="3263834"/>
              <a:ext cx="357970" cy="52643"/>
            </a:xfrm>
            <a:custGeom>
              <a:avLst/>
              <a:gdLst/>
              <a:ahLst/>
              <a:cxnLst/>
              <a:rect l="0" t="0" r="0" b="0"/>
              <a:pathLst>
                <a:path w="357970" h="52643">
                  <a:moveTo>
                    <a:pt x="357969" y="0"/>
                  </a:moveTo>
                  <a:lnTo>
                    <a:pt x="346791" y="11178"/>
                  </a:lnTo>
                  <a:lnTo>
                    <a:pt x="328825" y="16666"/>
                  </a:lnTo>
                  <a:lnTo>
                    <a:pt x="273574" y="25779"/>
                  </a:lnTo>
                  <a:lnTo>
                    <a:pt x="212400" y="30438"/>
                  </a:lnTo>
                  <a:lnTo>
                    <a:pt x="156520" y="31245"/>
                  </a:lnTo>
                  <a:lnTo>
                    <a:pt x="102399" y="31485"/>
                  </a:lnTo>
                  <a:lnTo>
                    <a:pt x="51658" y="3389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954566" y="3390176"/>
              <a:ext cx="218268" cy="434681"/>
            </a:xfrm>
            <a:custGeom>
              <a:avLst/>
              <a:gdLst/>
              <a:ahLst/>
              <a:cxnLst/>
              <a:rect l="0" t="0" r="0" b="0"/>
              <a:pathLst>
                <a:path w="218268" h="434681">
                  <a:moveTo>
                    <a:pt x="162284" y="0"/>
                  </a:moveTo>
                  <a:lnTo>
                    <a:pt x="126367" y="61111"/>
                  </a:lnTo>
                  <a:lnTo>
                    <a:pt x="97574" y="115542"/>
                  </a:lnTo>
                  <a:lnTo>
                    <a:pt x="73549" y="166279"/>
                  </a:lnTo>
                  <a:lnTo>
                    <a:pt x="44909" y="229723"/>
                  </a:lnTo>
                  <a:lnTo>
                    <a:pt x="22072" y="281770"/>
                  </a:lnTo>
                  <a:lnTo>
                    <a:pt x="5083" y="337111"/>
                  </a:lnTo>
                  <a:lnTo>
                    <a:pt x="0" y="363906"/>
                  </a:lnTo>
                  <a:lnTo>
                    <a:pt x="1640" y="387514"/>
                  </a:lnTo>
                  <a:lnTo>
                    <a:pt x="9388" y="406585"/>
                  </a:lnTo>
                  <a:lnTo>
                    <a:pt x="14729" y="414946"/>
                  </a:lnTo>
                  <a:lnTo>
                    <a:pt x="30023" y="427356"/>
                  </a:lnTo>
                  <a:lnTo>
                    <a:pt x="39015" y="432303"/>
                  </a:lnTo>
                  <a:lnTo>
                    <a:pt x="58364" y="434680"/>
                  </a:lnTo>
                  <a:lnTo>
                    <a:pt x="99382" y="426674"/>
                  </a:lnTo>
                  <a:lnTo>
                    <a:pt x="130778" y="406012"/>
                  </a:lnTo>
                  <a:lnTo>
                    <a:pt x="186444" y="343878"/>
                  </a:lnTo>
                  <a:lnTo>
                    <a:pt x="206617" y="313630"/>
                  </a:lnTo>
                  <a:lnTo>
                    <a:pt x="216302" y="288740"/>
                  </a:lnTo>
                  <a:lnTo>
                    <a:pt x="218267" y="265199"/>
                  </a:lnTo>
                  <a:lnTo>
                    <a:pt x="217153" y="254008"/>
                  </a:lnTo>
                  <a:lnTo>
                    <a:pt x="212901" y="245378"/>
                  </a:lnTo>
                  <a:lnTo>
                    <a:pt x="198818" y="232669"/>
                  </a:lnTo>
                  <a:lnTo>
                    <a:pt x="190149" y="231152"/>
                  </a:lnTo>
                  <a:lnTo>
                    <a:pt x="171159" y="235705"/>
                  </a:lnTo>
                  <a:lnTo>
                    <a:pt x="130371" y="258862"/>
                  </a:lnTo>
                  <a:lnTo>
                    <a:pt x="88519" y="289779"/>
                  </a:lnTo>
                  <a:lnTo>
                    <a:pt x="5699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801202" y="3161069"/>
              <a:ext cx="242156" cy="29066"/>
            </a:xfrm>
            <a:custGeom>
              <a:avLst/>
              <a:gdLst/>
              <a:ahLst/>
              <a:cxnLst/>
              <a:rect l="0" t="0" r="0" b="0"/>
              <a:pathLst>
                <a:path w="242156" h="29066">
                  <a:moveTo>
                    <a:pt x="242155" y="29065"/>
                  </a:moveTo>
                  <a:lnTo>
                    <a:pt x="187014" y="14411"/>
                  </a:lnTo>
                  <a:lnTo>
                    <a:pt x="138599" y="4316"/>
                  </a:lnTo>
                  <a:lnTo>
                    <a:pt x="78244" y="0"/>
                  </a:lnTo>
                  <a:lnTo>
                    <a:pt x="27500" y="9199"/>
                  </a:lnTo>
                  <a:lnTo>
                    <a:pt x="0" y="185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64373" y="3295419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31586"/>
                  </a:moveTo>
                  <a:lnTo>
                    <a:pt x="104899" y="16931"/>
                  </a:lnTo>
                  <a:lnTo>
                    <a:pt x="48623" y="106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506611" y="2779523"/>
              <a:ext cx="63172" cy="673825"/>
            </a:xfrm>
            <a:custGeom>
              <a:avLst/>
              <a:gdLst/>
              <a:ahLst/>
              <a:cxnLst/>
              <a:rect l="0" t="0" r="0" b="0"/>
              <a:pathLst>
                <a:path w="63172" h="673825">
                  <a:moveTo>
                    <a:pt x="0" y="0"/>
                  </a:moveTo>
                  <a:lnTo>
                    <a:pt x="11453" y="48931"/>
                  </a:lnTo>
                  <a:lnTo>
                    <a:pt x="18212" y="103015"/>
                  </a:lnTo>
                  <a:lnTo>
                    <a:pt x="20214" y="161544"/>
                  </a:lnTo>
                  <a:lnTo>
                    <a:pt x="26480" y="217653"/>
                  </a:lnTo>
                  <a:lnTo>
                    <a:pt x="30577" y="278173"/>
                  </a:lnTo>
                  <a:lnTo>
                    <a:pt x="31386" y="336401"/>
                  </a:lnTo>
                  <a:lnTo>
                    <a:pt x="37136" y="392963"/>
                  </a:lnTo>
                  <a:lnTo>
                    <a:pt x="40639" y="440737"/>
                  </a:lnTo>
                  <a:lnTo>
                    <a:pt x="47266" y="503116"/>
                  </a:lnTo>
                  <a:lnTo>
                    <a:pt x="51049" y="556693"/>
                  </a:lnTo>
                  <a:lnTo>
                    <a:pt x="52170" y="613382"/>
                  </a:lnTo>
                  <a:lnTo>
                    <a:pt x="63171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48808" y="2642653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0529" y="0"/>
                  </a:moveTo>
                  <a:lnTo>
                    <a:pt x="10529" y="49262"/>
                  </a:lnTo>
                  <a:lnTo>
                    <a:pt x="10529" y="98174"/>
                  </a:lnTo>
                  <a:lnTo>
                    <a:pt x="10529" y="160335"/>
                  </a:lnTo>
                  <a:lnTo>
                    <a:pt x="7409" y="198805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780352" y="2979564"/>
              <a:ext cx="357970" cy="105286"/>
            </a:xfrm>
            <a:custGeom>
              <a:avLst/>
              <a:gdLst/>
              <a:ahLst/>
              <a:cxnLst/>
              <a:rect l="0" t="0" r="0" b="0"/>
              <a:pathLst>
                <a:path w="357970" h="105286">
                  <a:moveTo>
                    <a:pt x="357969" y="0"/>
                  </a:moveTo>
                  <a:lnTo>
                    <a:pt x="352380" y="16768"/>
                  </a:lnTo>
                  <a:lnTo>
                    <a:pt x="340276" y="28120"/>
                  </a:lnTo>
                  <a:lnTo>
                    <a:pt x="320860" y="37064"/>
                  </a:lnTo>
                  <a:lnTo>
                    <a:pt x="266974" y="52339"/>
                  </a:lnTo>
                  <a:lnTo>
                    <a:pt x="216252" y="66621"/>
                  </a:lnTo>
                  <a:lnTo>
                    <a:pt x="153937" y="73471"/>
                  </a:lnTo>
                  <a:lnTo>
                    <a:pt x="95355" y="84877"/>
                  </a:lnTo>
                  <a:lnTo>
                    <a:pt x="38723" y="9839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882336" y="3084849"/>
              <a:ext cx="175117" cy="381654"/>
            </a:xfrm>
            <a:custGeom>
              <a:avLst/>
              <a:gdLst/>
              <a:ahLst/>
              <a:cxnLst/>
              <a:rect l="0" t="0" r="0" b="0"/>
              <a:pathLst>
                <a:path w="175117" h="381654">
                  <a:moveTo>
                    <a:pt x="150700" y="0"/>
                  </a:moveTo>
                  <a:lnTo>
                    <a:pt x="141124" y="24047"/>
                  </a:lnTo>
                  <a:lnTo>
                    <a:pt x="96391" y="86288"/>
                  </a:lnTo>
                  <a:lnTo>
                    <a:pt x="65791" y="145475"/>
                  </a:lnTo>
                  <a:lnTo>
                    <a:pt x="31287" y="208194"/>
                  </a:lnTo>
                  <a:lnTo>
                    <a:pt x="6403" y="263437"/>
                  </a:lnTo>
                  <a:lnTo>
                    <a:pt x="0" y="292558"/>
                  </a:lnTo>
                  <a:lnTo>
                    <a:pt x="1054" y="324998"/>
                  </a:lnTo>
                  <a:lnTo>
                    <a:pt x="8541" y="349555"/>
                  </a:lnTo>
                  <a:lnTo>
                    <a:pt x="13814" y="359379"/>
                  </a:lnTo>
                  <a:lnTo>
                    <a:pt x="29030" y="373413"/>
                  </a:lnTo>
                  <a:lnTo>
                    <a:pt x="38002" y="378794"/>
                  </a:lnTo>
                  <a:lnTo>
                    <a:pt x="57328" y="381653"/>
                  </a:lnTo>
                  <a:lnTo>
                    <a:pt x="67395" y="380777"/>
                  </a:lnTo>
                  <a:lnTo>
                    <a:pt x="84820" y="373565"/>
                  </a:lnTo>
                  <a:lnTo>
                    <a:pt x="136504" y="329573"/>
                  </a:lnTo>
                  <a:lnTo>
                    <a:pt x="163537" y="286113"/>
                  </a:lnTo>
                  <a:lnTo>
                    <a:pt x="173173" y="264032"/>
                  </a:lnTo>
                  <a:lnTo>
                    <a:pt x="175116" y="242520"/>
                  </a:lnTo>
                  <a:lnTo>
                    <a:pt x="170910" y="222431"/>
                  </a:lnTo>
                  <a:lnTo>
                    <a:pt x="161242" y="205703"/>
                  </a:lnTo>
                  <a:lnTo>
                    <a:pt x="153049" y="200306"/>
                  </a:lnTo>
                  <a:lnTo>
                    <a:pt x="131467" y="194310"/>
                  </a:lnTo>
                  <a:lnTo>
                    <a:pt x="120331" y="196221"/>
                  </a:lnTo>
                  <a:lnTo>
                    <a:pt x="89060" y="214507"/>
                  </a:lnTo>
                  <a:lnTo>
                    <a:pt x="56939" y="245360"/>
                  </a:lnTo>
                  <a:lnTo>
                    <a:pt x="3488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298600" y="2430705"/>
              <a:ext cx="1018431" cy="1247181"/>
            </a:xfrm>
            <a:custGeom>
              <a:avLst/>
              <a:gdLst/>
              <a:ahLst/>
              <a:cxnLst/>
              <a:rect l="0" t="0" r="0" b="0"/>
              <a:pathLst>
                <a:path w="1018431" h="1247181">
                  <a:moveTo>
                    <a:pt x="92198" y="612030"/>
                  </a:moveTo>
                  <a:lnTo>
                    <a:pt x="62889" y="646928"/>
                  </a:lnTo>
                  <a:lnTo>
                    <a:pt x="40317" y="708147"/>
                  </a:lnTo>
                  <a:lnTo>
                    <a:pt x="25668" y="768797"/>
                  </a:lnTo>
                  <a:lnTo>
                    <a:pt x="11509" y="831036"/>
                  </a:lnTo>
                  <a:lnTo>
                    <a:pt x="2129" y="887101"/>
                  </a:lnTo>
                  <a:lnTo>
                    <a:pt x="0" y="938938"/>
                  </a:lnTo>
                  <a:lnTo>
                    <a:pt x="9168" y="995319"/>
                  </a:lnTo>
                  <a:lnTo>
                    <a:pt x="21973" y="1044962"/>
                  </a:lnTo>
                  <a:lnTo>
                    <a:pt x="40585" y="1096715"/>
                  </a:lnTo>
                  <a:lnTo>
                    <a:pt x="64037" y="1142855"/>
                  </a:lnTo>
                  <a:lnTo>
                    <a:pt x="108992" y="1189887"/>
                  </a:lnTo>
                  <a:lnTo>
                    <a:pt x="168456" y="1223795"/>
                  </a:lnTo>
                  <a:lnTo>
                    <a:pt x="215008" y="1240950"/>
                  </a:lnTo>
                  <a:lnTo>
                    <a:pt x="249725" y="1247180"/>
                  </a:lnTo>
                  <a:lnTo>
                    <a:pt x="306848" y="1244766"/>
                  </a:lnTo>
                  <a:lnTo>
                    <a:pt x="359739" y="1237805"/>
                  </a:lnTo>
                  <a:lnTo>
                    <a:pt x="419864" y="1220924"/>
                  </a:lnTo>
                  <a:lnTo>
                    <a:pt x="475893" y="1204225"/>
                  </a:lnTo>
                  <a:lnTo>
                    <a:pt x="531158" y="1182512"/>
                  </a:lnTo>
                  <a:lnTo>
                    <a:pt x="586611" y="1157111"/>
                  </a:lnTo>
                  <a:lnTo>
                    <a:pt x="639623" y="1124101"/>
                  </a:lnTo>
                  <a:lnTo>
                    <a:pt x="702846" y="1076210"/>
                  </a:lnTo>
                  <a:lnTo>
                    <a:pt x="764851" y="1032265"/>
                  </a:lnTo>
                  <a:lnTo>
                    <a:pt x="818470" y="973304"/>
                  </a:lnTo>
                  <a:lnTo>
                    <a:pt x="863962" y="910503"/>
                  </a:lnTo>
                  <a:lnTo>
                    <a:pt x="906373" y="852260"/>
                  </a:lnTo>
                  <a:lnTo>
                    <a:pt x="941492" y="792379"/>
                  </a:lnTo>
                  <a:lnTo>
                    <a:pt x="973472" y="730219"/>
                  </a:lnTo>
                  <a:lnTo>
                    <a:pt x="993728" y="668278"/>
                  </a:lnTo>
                  <a:lnTo>
                    <a:pt x="1008095" y="617032"/>
                  </a:lnTo>
                  <a:lnTo>
                    <a:pt x="1015562" y="565159"/>
                  </a:lnTo>
                  <a:lnTo>
                    <a:pt x="1017775" y="511575"/>
                  </a:lnTo>
                  <a:lnTo>
                    <a:pt x="1018430" y="459823"/>
                  </a:lnTo>
                  <a:lnTo>
                    <a:pt x="1015504" y="409394"/>
                  </a:lnTo>
                  <a:lnTo>
                    <a:pt x="1009624" y="355324"/>
                  </a:lnTo>
                  <a:lnTo>
                    <a:pt x="988581" y="293913"/>
                  </a:lnTo>
                  <a:lnTo>
                    <a:pt x="962192" y="233987"/>
                  </a:lnTo>
                  <a:lnTo>
                    <a:pt x="924364" y="179682"/>
                  </a:lnTo>
                  <a:lnTo>
                    <a:pt x="881871" y="125465"/>
                  </a:lnTo>
                  <a:lnTo>
                    <a:pt x="857669" y="98585"/>
                  </a:lnTo>
                  <a:lnTo>
                    <a:pt x="828271" y="78923"/>
                  </a:lnTo>
                  <a:lnTo>
                    <a:pt x="775258" y="50800"/>
                  </a:lnTo>
                  <a:lnTo>
                    <a:pt x="714826" y="24365"/>
                  </a:lnTo>
                  <a:lnTo>
                    <a:pt x="665455" y="4419"/>
                  </a:lnTo>
                  <a:lnTo>
                    <a:pt x="632808" y="0"/>
                  </a:lnTo>
                  <a:lnTo>
                    <a:pt x="578763" y="969"/>
                  </a:lnTo>
                  <a:lnTo>
                    <a:pt x="520245" y="4376"/>
                  </a:lnTo>
                  <a:lnTo>
                    <a:pt x="458550" y="10419"/>
                  </a:lnTo>
                  <a:lnTo>
                    <a:pt x="395509" y="23163"/>
                  </a:lnTo>
                  <a:lnTo>
                    <a:pt x="340974" y="42206"/>
                  </a:lnTo>
                  <a:lnTo>
                    <a:pt x="282582" y="75370"/>
                  </a:lnTo>
                  <a:lnTo>
                    <a:pt x="221947" y="111380"/>
                  </a:lnTo>
                  <a:lnTo>
                    <a:pt x="180218" y="149708"/>
                  </a:lnTo>
                  <a:lnTo>
                    <a:pt x="126311" y="212029"/>
                  </a:lnTo>
                  <a:lnTo>
                    <a:pt x="90191" y="266940"/>
                  </a:lnTo>
                  <a:lnTo>
                    <a:pt x="69011" y="320253"/>
                  </a:lnTo>
                  <a:lnTo>
                    <a:pt x="57326" y="341972"/>
                  </a:lnTo>
                  <a:lnTo>
                    <a:pt x="40292" y="397335"/>
                  </a:lnTo>
                  <a:lnTo>
                    <a:pt x="25663" y="453938"/>
                  </a:lnTo>
                  <a:lnTo>
                    <a:pt x="12677" y="513039"/>
                  </a:lnTo>
                  <a:lnTo>
                    <a:pt x="7970" y="5699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705616" y="168455"/>
            <a:ext cx="3144081" cy="1052851"/>
            <a:chOff x="1705616" y="168455"/>
            <a:chExt cx="3144081" cy="1052851"/>
          </a:xfrm>
        </p:grpSpPr>
        <p:sp>
          <p:nvSpPr>
            <p:cNvPr id="2" name="Freeform 1"/>
            <p:cNvSpPr/>
            <p:nvPr/>
          </p:nvSpPr>
          <p:spPr>
            <a:xfrm>
              <a:off x="1705616" y="1010735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78407" y="3120"/>
                  </a:lnTo>
                  <a:lnTo>
                    <a:pt x="125578" y="14655"/>
                  </a:lnTo>
                  <a:lnTo>
                    <a:pt x="67223" y="19793"/>
                  </a:lnTo>
                  <a:lnTo>
                    <a:pt x="19994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31261" y="652766"/>
              <a:ext cx="37651" cy="568540"/>
            </a:xfrm>
            <a:custGeom>
              <a:avLst/>
              <a:gdLst/>
              <a:ahLst/>
              <a:cxnLst/>
              <a:rect l="0" t="0" r="0" b="0"/>
              <a:pathLst>
                <a:path w="37651" h="568540">
                  <a:moveTo>
                    <a:pt x="37650" y="0"/>
                  </a:moveTo>
                  <a:lnTo>
                    <a:pt x="22996" y="49552"/>
                  </a:lnTo>
                  <a:lnTo>
                    <a:pt x="12901" y="100080"/>
                  </a:lnTo>
                  <a:lnTo>
                    <a:pt x="8091" y="159505"/>
                  </a:lnTo>
                  <a:lnTo>
                    <a:pt x="6965" y="203862"/>
                  </a:lnTo>
                  <a:lnTo>
                    <a:pt x="6332" y="265515"/>
                  </a:lnTo>
                  <a:lnTo>
                    <a:pt x="6144" y="322776"/>
                  </a:lnTo>
                  <a:lnTo>
                    <a:pt x="6100" y="368064"/>
                  </a:lnTo>
                  <a:lnTo>
                    <a:pt x="6081" y="415488"/>
                  </a:lnTo>
                  <a:lnTo>
                    <a:pt x="6070" y="477047"/>
                  </a:lnTo>
                  <a:lnTo>
                    <a:pt x="0" y="538335"/>
                  </a:lnTo>
                  <a:lnTo>
                    <a:pt x="6065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96319" y="705409"/>
              <a:ext cx="251536" cy="291242"/>
            </a:xfrm>
            <a:custGeom>
              <a:avLst/>
              <a:gdLst/>
              <a:ahLst/>
              <a:cxnLst/>
              <a:rect l="0" t="0" r="0" b="0"/>
              <a:pathLst>
                <a:path w="251536" h="291242">
                  <a:moveTo>
                    <a:pt x="251535" y="200041"/>
                  </a:moveTo>
                  <a:lnTo>
                    <a:pt x="232385" y="216852"/>
                  </a:lnTo>
                  <a:lnTo>
                    <a:pt x="178318" y="243950"/>
                  </a:lnTo>
                  <a:lnTo>
                    <a:pt x="125257" y="262987"/>
                  </a:lnTo>
                  <a:lnTo>
                    <a:pt x="64154" y="286796"/>
                  </a:lnTo>
                  <a:lnTo>
                    <a:pt x="36844" y="291241"/>
                  </a:lnTo>
                  <a:lnTo>
                    <a:pt x="26519" y="287748"/>
                  </a:lnTo>
                  <a:lnTo>
                    <a:pt x="18467" y="280739"/>
                  </a:lnTo>
                  <a:lnTo>
                    <a:pt x="11928" y="271387"/>
                  </a:lnTo>
                  <a:lnTo>
                    <a:pt x="4663" y="248518"/>
                  </a:lnTo>
                  <a:lnTo>
                    <a:pt x="0" y="195709"/>
                  </a:lnTo>
                  <a:lnTo>
                    <a:pt x="10456" y="134567"/>
                  </a:lnTo>
                  <a:lnTo>
                    <a:pt x="23631" y="80263"/>
                  </a:lnTo>
                  <a:lnTo>
                    <a:pt x="36328" y="21920"/>
                  </a:lnTo>
                  <a:lnTo>
                    <a:pt x="409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21595" y="467547"/>
              <a:ext cx="189514" cy="262660"/>
            </a:xfrm>
            <a:custGeom>
              <a:avLst/>
              <a:gdLst/>
              <a:ahLst/>
              <a:cxnLst/>
              <a:rect l="0" t="0" r="0" b="0"/>
              <a:pathLst>
                <a:path w="189514" h="262660">
                  <a:moveTo>
                    <a:pt x="0" y="100991"/>
                  </a:moveTo>
                  <a:lnTo>
                    <a:pt x="14655" y="57029"/>
                  </a:lnTo>
                  <a:lnTo>
                    <a:pt x="27571" y="40118"/>
                  </a:lnTo>
                  <a:lnTo>
                    <a:pt x="64458" y="10198"/>
                  </a:lnTo>
                  <a:lnTo>
                    <a:pt x="87920" y="2147"/>
                  </a:lnTo>
                  <a:lnTo>
                    <a:pt x="100727" y="0"/>
                  </a:lnTo>
                  <a:lnTo>
                    <a:pt x="121197" y="3854"/>
                  </a:lnTo>
                  <a:lnTo>
                    <a:pt x="138094" y="14535"/>
                  </a:lnTo>
                  <a:lnTo>
                    <a:pt x="159590" y="40280"/>
                  </a:lnTo>
                  <a:lnTo>
                    <a:pt x="169585" y="59970"/>
                  </a:lnTo>
                  <a:lnTo>
                    <a:pt x="180867" y="119997"/>
                  </a:lnTo>
                  <a:lnTo>
                    <a:pt x="184501" y="142194"/>
                  </a:lnTo>
                  <a:lnTo>
                    <a:pt x="174353" y="195628"/>
                  </a:lnTo>
                  <a:lnTo>
                    <a:pt x="159025" y="227298"/>
                  </a:lnTo>
                  <a:lnTo>
                    <a:pt x="143208" y="242135"/>
                  </a:lnTo>
                  <a:lnTo>
                    <a:pt x="104457" y="261193"/>
                  </a:lnTo>
                  <a:lnTo>
                    <a:pt x="83860" y="262659"/>
                  </a:lnTo>
                  <a:lnTo>
                    <a:pt x="73455" y="261412"/>
                  </a:lnTo>
                  <a:lnTo>
                    <a:pt x="55653" y="250668"/>
                  </a:lnTo>
                  <a:lnTo>
                    <a:pt x="41113" y="234195"/>
                  </a:lnTo>
                  <a:lnTo>
                    <a:pt x="30751" y="215175"/>
                  </a:lnTo>
                  <a:lnTo>
                    <a:pt x="29859" y="206360"/>
                  </a:lnTo>
                  <a:lnTo>
                    <a:pt x="35108" y="190326"/>
                  </a:lnTo>
                  <a:lnTo>
                    <a:pt x="51217" y="168145"/>
                  </a:lnTo>
                  <a:lnTo>
                    <a:pt x="59881" y="164478"/>
                  </a:lnTo>
                  <a:lnTo>
                    <a:pt x="120739" y="158384"/>
                  </a:lnTo>
                  <a:lnTo>
                    <a:pt x="144909" y="161984"/>
                  </a:lnTo>
                  <a:lnTo>
                    <a:pt x="189513" y="185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58425" y="776335"/>
              <a:ext cx="368498" cy="40043"/>
            </a:xfrm>
            <a:custGeom>
              <a:avLst/>
              <a:gdLst/>
              <a:ahLst/>
              <a:cxnLst/>
              <a:rect l="0" t="0" r="0" b="0"/>
              <a:pathLst>
                <a:path w="368498" h="40043">
                  <a:moveTo>
                    <a:pt x="368497" y="13302"/>
                  </a:moveTo>
                  <a:lnTo>
                    <a:pt x="357319" y="2123"/>
                  </a:lnTo>
                  <a:lnTo>
                    <a:pt x="350516" y="0"/>
                  </a:lnTo>
                  <a:lnTo>
                    <a:pt x="298755" y="2177"/>
                  </a:lnTo>
                  <a:lnTo>
                    <a:pt x="236437" y="11028"/>
                  </a:lnTo>
                  <a:lnTo>
                    <a:pt x="176425" y="18442"/>
                  </a:lnTo>
                  <a:lnTo>
                    <a:pt x="119510" y="30002"/>
                  </a:lnTo>
                  <a:lnTo>
                    <a:pt x="63208" y="36618"/>
                  </a:lnTo>
                  <a:lnTo>
                    <a:pt x="37451" y="40042"/>
                  </a:lnTo>
                  <a:lnTo>
                    <a:pt x="0" y="343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32124" y="914665"/>
              <a:ext cx="188292" cy="267588"/>
            </a:xfrm>
            <a:custGeom>
              <a:avLst/>
              <a:gdLst/>
              <a:ahLst/>
              <a:cxnLst/>
              <a:rect l="0" t="0" r="0" b="0"/>
              <a:pathLst>
                <a:path w="188292" h="267588">
                  <a:moveTo>
                    <a:pt x="0" y="22371"/>
                  </a:moveTo>
                  <a:lnTo>
                    <a:pt x="37478" y="14038"/>
                  </a:lnTo>
                  <a:lnTo>
                    <a:pt x="59941" y="10478"/>
                  </a:lnTo>
                  <a:lnTo>
                    <a:pt x="77723" y="1098"/>
                  </a:lnTo>
                  <a:lnTo>
                    <a:pt x="85740" y="0"/>
                  </a:lnTo>
                  <a:lnTo>
                    <a:pt x="100888" y="5019"/>
                  </a:lnTo>
                  <a:lnTo>
                    <a:pt x="112299" y="18169"/>
                  </a:lnTo>
                  <a:lnTo>
                    <a:pt x="116980" y="26588"/>
                  </a:lnTo>
                  <a:lnTo>
                    <a:pt x="119062" y="48422"/>
                  </a:lnTo>
                  <a:lnTo>
                    <a:pt x="114918" y="71384"/>
                  </a:lnTo>
                  <a:lnTo>
                    <a:pt x="99430" y="97464"/>
                  </a:lnTo>
                  <a:lnTo>
                    <a:pt x="86695" y="112678"/>
                  </a:lnTo>
                  <a:lnTo>
                    <a:pt x="85873" y="116500"/>
                  </a:lnTo>
                  <a:lnTo>
                    <a:pt x="88834" y="117879"/>
                  </a:lnTo>
                  <a:lnTo>
                    <a:pt x="101483" y="118631"/>
                  </a:lnTo>
                  <a:lnTo>
                    <a:pt x="128335" y="126802"/>
                  </a:lnTo>
                  <a:lnTo>
                    <a:pt x="179247" y="156544"/>
                  </a:lnTo>
                  <a:lnTo>
                    <a:pt x="185009" y="165632"/>
                  </a:lnTo>
                  <a:lnTo>
                    <a:pt x="188291" y="188208"/>
                  </a:lnTo>
                  <a:lnTo>
                    <a:pt x="182731" y="210720"/>
                  </a:lnTo>
                  <a:lnTo>
                    <a:pt x="171291" y="231254"/>
                  </a:lnTo>
                  <a:lnTo>
                    <a:pt x="154508" y="248179"/>
                  </a:lnTo>
                  <a:lnTo>
                    <a:pt x="119740" y="265272"/>
                  </a:lnTo>
                  <a:lnTo>
                    <a:pt x="93382" y="267587"/>
                  </a:lnTo>
                  <a:lnTo>
                    <a:pt x="58474" y="262314"/>
                  </a:lnTo>
                  <a:lnTo>
                    <a:pt x="31585" y="2539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03818" y="221098"/>
              <a:ext cx="228472" cy="915980"/>
            </a:xfrm>
            <a:custGeom>
              <a:avLst/>
              <a:gdLst/>
              <a:ahLst/>
              <a:cxnLst/>
              <a:rect l="0" t="0" r="0" b="0"/>
              <a:pathLst>
                <a:path w="228472" h="915980">
                  <a:moveTo>
                    <a:pt x="228471" y="0"/>
                  </a:moveTo>
                  <a:lnTo>
                    <a:pt x="208228" y="43963"/>
                  </a:lnTo>
                  <a:lnTo>
                    <a:pt x="175474" y="101239"/>
                  </a:lnTo>
                  <a:lnTo>
                    <a:pt x="151547" y="149320"/>
                  </a:lnTo>
                  <a:lnTo>
                    <a:pt x="125350" y="200610"/>
                  </a:lnTo>
                  <a:lnTo>
                    <a:pt x="89546" y="263807"/>
                  </a:lnTo>
                  <a:lnTo>
                    <a:pt x="65286" y="314803"/>
                  </a:lnTo>
                  <a:lnTo>
                    <a:pt x="38570" y="374659"/>
                  </a:lnTo>
                  <a:lnTo>
                    <a:pt x="18313" y="434213"/>
                  </a:lnTo>
                  <a:lnTo>
                    <a:pt x="7495" y="480775"/>
                  </a:lnTo>
                  <a:lnTo>
                    <a:pt x="0" y="539025"/>
                  </a:lnTo>
                  <a:lnTo>
                    <a:pt x="899" y="597619"/>
                  </a:lnTo>
                  <a:lnTo>
                    <a:pt x="11694" y="655144"/>
                  </a:lnTo>
                  <a:lnTo>
                    <a:pt x="32830" y="710403"/>
                  </a:lnTo>
                  <a:lnTo>
                    <a:pt x="60235" y="765407"/>
                  </a:lnTo>
                  <a:lnTo>
                    <a:pt x="86488" y="802832"/>
                  </a:lnTo>
                  <a:lnTo>
                    <a:pt x="118017" y="842807"/>
                  </a:lnTo>
                  <a:lnTo>
                    <a:pt x="130248" y="862401"/>
                  </a:lnTo>
                  <a:lnTo>
                    <a:pt x="175829" y="9159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84932" y="694880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31586"/>
                  </a:moveTo>
                  <a:lnTo>
                    <a:pt x="99696" y="14818"/>
                  </a:lnTo>
                  <a:lnTo>
                    <a:pt x="94540" y="11049"/>
                  </a:lnTo>
                  <a:lnTo>
                    <a:pt x="87593" y="9706"/>
                  </a:lnTo>
                  <a:lnTo>
                    <a:pt x="29039" y="92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71498" y="446796"/>
              <a:ext cx="340930" cy="508555"/>
            </a:xfrm>
            <a:custGeom>
              <a:avLst/>
              <a:gdLst/>
              <a:ahLst/>
              <a:cxnLst/>
              <a:rect l="0" t="0" r="0" b="0"/>
              <a:pathLst>
                <a:path w="340930" h="508555">
                  <a:moveTo>
                    <a:pt x="260916" y="37514"/>
                  </a:moveTo>
                  <a:lnTo>
                    <a:pt x="249738" y="26336"/>
                  </a:lnTo>
                  <a:lnTo>
                    <a:pt x="220430" y="13795"/>
                  </a:lnTo>
                  <a:lnTo>
                    <a:pt x="161368" y="7483"/>
                  </a:lnTo>
                  <a:lnTo>
                    <a:pt x="106549" y="3116"/>
                  </a:lnTo>
                  <a:lnTo>
                    <a:pt x="81174" y="0"/>
                  </a:lnTo>
                  <a:lnTo>
                    <a:pt x="37514" y="5992"/>
                  </a:lnTo>
                  <a:lnTo>
                    <a:pt x="16957" y="16095"/>
                  </a:lnTo>
                  <a:lnTo>
                    <a:pt x="10539" y="24405"/>
                  </a:lnTo>
                  <a:lnTo>
                    <a:pt x="3408" y="46116"/>
                  </a:lnTo>
                  <a:lnTo>
                    <a:pt x="0" y="98182"/>
                  </a:lnTo>
                  <a:lnTo>
                    <a:pt x="9379" y="150407"/>
                  </a:lnTo>
                  <a:lnTo>
                    <a:pt x="16907" y="200454"/>
                  </a:lnTo>
                  <a:lnTo>
                    <a:pt x="18212" y="241511"/>
                  </a:lnTo>
                  <a:lnTo>
                    <a:pt x="20734" y="246041"/>
                  </a:lnTo>
                  <a:lnTo>
                    <a:pt x="24755" y="244383"/>
                  </a:lnTo>
                  <a:lnTo>
                    <a:pt x="48021" y="219277"/>
                  </a:lnTo>
                  <a:lnTo>
                    <a:pt x="67640" y="211884"/>
                  </a:lnTo>
                  <a:lnTo>
                    <a:pt x="118363" y="207139"/>
                  </a:lnTo>
                  <a:lnTo>
                    <a:pt x="159537" y="211906"/>
                  </a:lnTo>
                  <a:lnTo>
                    <a:pt x="206965" y="232402"/>
                  </a:lnTo>
                  <a:lnTo>
                    <a:pt x="260744" y="271467"/>
                  </a:lnTo>
                  <a:lnTo>
                    <a:pt x="302083" y="325210"/>
                  </a:lnTo>
                  <a:lnTo>
                    <a:pt x="335660" y="385189"/>
                  </a:lnTo>
                  <a:lnTo>
                    <a:pt x="340929" y="411185"/>
                  </a:lnTo>
                  <a:lnTo>
                    <a:pt x="332717" y="457718"/>
                  </a:lnTo>
                  <a:lnTo>
                    <a:pt x="325161" y="469728"/>
                  </a:lnTo>
                  <a:lnTo>
                    <a:pt x="304287" y="486193"/>
                  </a:lnTo>
                  <a:lnTo>
                    <a:pt x="266228" y="502039"/>
                  </a:lnTo>
                  <a:lnTo>
                    <a:pt x="225315" y="508554"/>
                  </a:lnTo>
                  <a:lnTo>
                    <a:pt x="170739" y="502350"/>
                  </a:lnTo>
                  <a:lnTo>
                    <a:pt x="113517" y="490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69326" y="284269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21057" y="0"/>
                  </a:moveTo>
                  <a:lnTo>
                    <a:pt x="4269" y="56215"/>
                  </a:lnTo>
                  <a:lnTo>
                    <a:pt x="843" y="10854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42984" y="544708"/>
              <a:ext cx="231628" cy="23831"/>
            </a:xfrm>
            <a:custGeom>
              <a:avLst/>
              <a:gdLst/>
              <a:ahLst/>
              <a:cxnLst/>
              <a:rect l="0" t="0" r="0" b="0"/>
              <a:pathLst>
                <a:path w="231628" h="23831">
                  <a:moveTo>
                    <a:pt x="231627" y="13302"/>
                  </a:moveTo>
                  <a:lnTo>
                    <a:pt x="220449" y="2123"/>
                  </a:lnTo>
                  <a:lnTo>
                    <a:pt x="213646" y="0"/>
                  </a:lnTo>
                  <a:lnTo>
                    <a:pt x="161886" y="2177"/>
                  </a:lnTo>
                  <a:lnTo>
                    <a:pt x="100954" y="2656"/>
                  </a:lnTo>
                  <a:lnTo>
                    <a:pt x="56949" y="5078"/>
                  </a:lnTo>
                  <a:lnTo>
                    <a:pt x="0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29865" y="631709"/>
              <a:ext cx="116061" cy="265479"/>
            </a:xfrm>
            <a:custGeom>
              <a:avLst/>
              <a:gdLst/>
              <a:ahLst/>
              <a:cxnLst/>
              <a:rect l="0" t="0" r="0" b="0"/>
              <a:pathLst>
                <a:path w="116061" h="265479">
                  <a:moveTo>
                    <a:pt x="102632" y="0"/>
                  </a:moveTo>
                  <a:lnTo>
                    <a:pt x="58333" y="46640"/>
                  </a:lnTo>
                  <a:lnTo>
                    <a:pt x="25631" y="105683"/>
                  </a:lnTo>
                  <a:lnTo>
                    <a:pt x="4856" y="163569"/>
                  </a:lnTo>
                  <a:lnTo>
                    <a:pt x="0" y="218010"/>
                  </a:lnTo>
                  <a:lnTo>
                    <a:pt x="3596" y="245853"/>
                  </a:lnTo>
                  <a:lnTo>
                    <a:pt x="9701" y="255149"/>
                  </a:lnTo>
                  <a:lnTo>
                    <a:pt x="18452" y="261346"/>
                  </a:lnTo>
                  <a:lnTo>
                    <a:pt x="28965" y="265478"/>
                  </a:lnTo>
                  <a:lnTo>
                    <a:pt x="53124" y="263830"/>
                  </a:lnTo>
                  <a:lnTo>
                    <a:pt x="77119" y="255298"/>
                  </a:lnTo>
                  <a:lnTo>
                    <a:pt x="95582" y="243708"/>
                  </a:lnTo>
                  <a:lnTo>
                    <a:pt x="108467" y="227638"/>
                  </a:lnTo>
                  <a:lnTo>
                    <a:pt x="113541" y="218439"/>
                  </a:lnTo>
                  <a:lnTo>
                    <a:pt x="116060" y="198860"/>
                  </a:lnTo>
                  <a:lnTo>
                    <a:pt x="115093" y="188725"/>
                  </a:lnTo>
                  <a:lnTo>
                    <a:pt x="104661" y="171226"/>
                  </a:lnTo>
                  <a:lnTo>
                    <a:pt x="96965" y="163284"/>
                  </a:lnTo>
                  <a:lnTo>
                    <a:pt x="88326" y="159159"/>
                  </a:lnTo>
                  <a:lnTo>
                    <a:pt x="69368" y="157695"/>
                  </a:lnTo>
                  <a:lnTo>
                    <a:pt x="2893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58839" y="168455"/>
              <a:ext cx="290858" cy="842281"/>
            </a:xfrm>
            <a:custGeom>
              <a:avLst/>
              <a:gdLst/>
              <a:ahLst/>
              <a:cxnLst/>
              <a:rect l="0" t="0" r="0" b="0"/>
              <a:pathLst>
                <a:path w="290858" h="842281">
                  <a:moveTo>
                    <a:pt x="0" y="0"/>
                  </a:moveTo>
                  <a:lnTo>
                    <a:pt x="58771" y="37087"/>
                  </a:lnTo>
                  <a:lnTo>
                    <a:pt x="79675" y="62462"/>
                  </a:lnTo>
                  <a:lnTo>
                    <a:pt x="132718" y="103488"/>
                  </a:lnTo>
                  <a:lnTo>
                    <a:pt x="168589" y="139809"/>
                  </a:lnTo>
                  <a:lnTo>
                    <a:pt x="211091" y="202409"/>
                  </a:lnTo>
                  <a:lnTo>
                    <a:pt x="231781" y="241687"/>
                  </a:lnTo>
                  <a:lnTo>
                    <a:pt x="252730" y="297779"/>
                  </a:lnTo>
                  <a:lnTo>
                    <a:pt x="266742" y="339407"/>
                  </a:lnTo>
                  <a:lnTo>
                    <a:pt x="280769" y="385204"/>
                  </a:lnTo>
                  <a:lnTo>
                    <a:pt x="288563" y="429735"/>
                  </a:lnTo>
                  <a:lnTo>
                    <a:pt x="290857" y="472923"/>
                  </a:lnTo>
                  <a:lnTo>
                    <a:pt x="285571" y="535529"/>
                  </a:lnTo>
                  <a:lnTo>
                    <a:pt x="276596" y="589304"/>
                  </a:lnTo>
                  <a:lnTo>
                    <a:pt x="265359" y="627334"/>
                  </a:lnTo>
                  <a:lnTo>
                    <a:pt x="240084" y="680455"/>
                  </a:lnTo>
                  <a:lnTo>
                    <a:pt x="203185" y="732932"/>
                  </a:lnTo>
                  <a:lnTo>
                    <a:pt x="165635" y="794692"/>
                  </a:lnTo>
                  <a:lnTo>
                    <a:pt x="126342" y="842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768787" y="1989886"/>
            <a:ext cx="1210778" cy="708113"/>
            <a:chOff x="1768787" y="1989886"/>
            <a:chExt cx="1210778" cy="708113"/>
          </a:xfrm>
        </p:grpSpPr>
        <p:sp>
          <p:nvSpPr>
            <p:cNvPr id="16" name="Freeform 15"/>
            <p:cNvSpPr/>
            <p:nvPr/>
          </p:nvSpPr>
          <p:spPr>
            <a:xfrm>
              <a:off x="1768787" y="2316269"/>
              <a:ext cx="210571" cy="47462"/>
            </a:xfrm>
            <a:custGeom>
              <a:avLst/>
              <a:gdLst/>
              <a:ahLst/>
              <a:cxnLst/>
              <a:rect l="0" t="0" r="0" b="0"/>
              <a:pathLst>
                <a:path w="210571" h="47462">
                  <a:moveTo>
                    <a:pt x="210570" y="0"/>
                  </a:moveTo>
                  <a:lnTo>
                    <a:pt x="199392" y="16768"/>
                  </a:lnTo>
                  <a:lnTo>
                    <a:pt x="184545" y="28119"/>
                  </a:lnTo>
                  <a:lnTo>
                    <a:pt x="165078" y="35894"/>
                  </a:lnTo>
                  <a:lnTo>
                    <a:pt x="114453" y="40885"/>
                  </a:lnTo>
                  <a:lnTo>
                    <a:pt x="59393" y="47461"/>
                  </a:lnTo>
                  <a:lnTo>
                    <a:pt x="34586" y="4410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89927" y="2010943"/>
              <a:ext cx="15645" cy="263213"/>
            </a:xfrm>
            <a:custGeom>
              <a:avLst/>
              <a:gdLst/>
              <a:ahLst/>
              <a:cxnLst/>
              <a:rect l="0" t="0" r="0" b="0"/>
              <a:pathLst>
                <a:path w="15645" h="263213">
                  <a:moveTo>
                    <a:pt x="10528" y="0"/>
                  </a:moveTo>
                  <a:lnTo>
                    <a:pt x="3293" y="27556"/>
                  </a:lnTo>
                  <a:lnTo>
                    <a:pt x="651" y="83778"/>
                  </a:lnTo>
                  <a:lnTo>
                    <a:pt x="5718" y="145880"/>
                  </a:lnTo>
                  <a:lnTo>
                    <a:pt x="15644" y="206067"/>
                  </a:lnTo>
                  <a:lnTo>
                    <a:pt x="11394" y="244200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74282" y="1989886"/>
              <a:ext cx="10444" cy="273741"/>
            </a:xfrm>
            <a:custGeom>
              <a:avLst/>
              <a:gdLst/>
              <a:ahLst/>
              <a:cxnLst/>
              <a:rect l="0" t="0" r="0" b="0"/>
              <a:pathLst>
                <a:path w="10444" h="273741">
                  <a:moveTo>
                    <a:pt x="10443" y="0"/>
                  </a:moveTo>
                  <a:lnTo>
                    <a:pt x="1378" y="58616"/>
                  </a:lnTo>
                  <a:lnTo>
                    <a:pt x="203" y="113960"/>
                  </a:lnTo>
                  <a:lnTo>
                    <a:pt x="0" y="162967"/>
                  </a:lnTo>
                  <a:lnTo>
                    <a:pt x="3051" y="225690"/>
                  </a:lnTo>
                  <a:lnTo>
                    <a:pt x="10443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11701" y="1989886"/>
              <a:ext cx="173025" cy="152286"/>
            </a:xfrm>
            <a:custGeom>
              <a:avLst/>
              <a:gdLst/>
              <a:ahLst/>
              <a:cxnLst/>
              <a:rect l="0" t="0" r="0" b="0"/>
              <a:pathLst>
                <a:path w="173025" h="152286">
                  <a:moveTo>
                    <a:pt x="173024" y="136870"/>
                  </a:moveTo>
                  <a:lnTo>
                    <a:pt x="156256" y="131281"/>
                  </a:lnTo>
                  <a:lnTo>
                    <a:pt x="123472" y="133394"/>
                  </a:lnTo>
                  <a:lnTo>
                    <a:pt x="71642" y="144589"/>
                  </a:lnTo>
                  <a:lnTo>
                    <a:pt x="37310" y="152285"/>
                  </a:lnTo>
                  <a:lnTo>
                    <a:pt x="15611" y="150350"/>
                  </a:lnTo>
                  <a:lnTo>
                    <a:pt x="8420" y="144687"/>
                  </a:lnTo>
                  <a:lnTo>
                    <a:pt x="431" y="125916"/>
                  </a:lnTo>
                  <a:lnTo>
                    <a:pt x="0" y="105096"/>
                  </a:lnTo>
                  <a:lnTo>
                    <a:pt x="11202" y="51447"/>
                  </a:lnTo>
                  <a:lnTo>
                    <a:pt x="12773" y="17323"/>
                  </a:lnTo>
                  <a:lnTo>
                    <a:pt x="11208" y="11549"/>
                  </a:lnTo>
                  <a:lnTo>
                    <a:pt x="45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00455" y="2296079"/>
              <a:ext cx="368499" cy="51776"/>
            </a:xfrm>
            <a:custGeom>
              <a:avLst/>
              <a:gdLst/>
              <a:ahLst/>
              <a:cxnLst/>
              <a:rect l="0" t="0" r="0" b="0"/>
              <a:pathLst>
                <a:path w="368499" h="51776">
                  <a:moveTo>
                    <a:pt x="368498" y="20190"/>
                  </a:moveTo>
                  <a:lnTo>
                    <a:pt x="357320" y="9012"/>
                  </a:lnTo>
                  <a:lnTo>
                    <a:pt x="336234" y="3524"/>
                  </a:lnTo>
                  <a:lnTo>
                    <a:pt x="280626" y="0"/>
                  </a:lnTo>
                  <a:lnTo>
                    <a:pt x="223412" y="7710"/>
                  </a:lnTo>
                  <a:lnTo>
                    <a:pt x="160118" y="17378"/>
                  </a:lnTo>
                  <a:lnTo>
                    <a:pt x="102209" y="25224"/>
                  </a:lnTo>
                  <a:lnTo>
                    <a:pt x="48049" y="31973"/>
                  </a:lnTo>
                  <a:lnTo>
                    <a:pt x="0" y="517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37326" y="2413356"/>
              <a:ext cx="253598" cy="284643"/>
            </a:xfrm>
            <a:custGeom>
              <a:avLst/>
              <a:gdLst/>
              <a:ahLst/>
              <a:cxnLst/>
              <a:rect l="0" t="0" r="0" b="0"/>
              <a:pathLst>
                <a:path w="253598" h="284643">
                  <a:moveTo>
                    <a:pt x="0" y="29255"/>
                  </a:moveTo>
                  <a:lnTo>
                    <a:pt x="43962" y="5536"/>
                  </a:lnTo>
                  <a:lnTo>
                    <a:pt x="79836" y="0"/>
                  </a:lnTo>
                  <a:lnTo>
                    <a:pt x="114512" y="3949"/>
                  </a:lnTo>
                  <a:lnTo>
                    <a:pt x="133173" y="15668"/>
                  </a:lnTo>
                  <a:lnTo>
                    <a:pt x="141424" y="23707"/>
                  </a:lnTo>
                  <a:lnTo>
                    <a:pt x="150593" y="45116"/>
                  </a:lnTo>
                  <a:lnTo>
                    <a:pt x="153038" y="57377"/>
                  </a:lnTo>
                  <a:lnTo>
                    <a:pt x="149515" y="80358"/>
                  </a:lnTo>
                  <a:lnTo>
                    <a:pt x="145300" y="91400"/>
                  </a:lnTo>
                  <a:lnTo>
                    <a:pt x="131258" y="106788"/>
                  </a:lnTo>
                  <a:lnTo>
                    <a:pt x="119169" y="114017"/>
                  </a:lnTo>
                  <a:lnTo>
                    <a:pt x="119220" y="112669"/>
                  </a:lnTo>
                  <a:lnTo>
                    <a:pt x="121594" y="109431"/>
                  </a:lnTo>
                  <a:lnTo>
                    <a:pt x="126686" y="108442"/>
                  </a:lnTo>
                  <a:lnTo>
                    <a:pt x="169888" y="118177"/>
                  </a:lnTo>
                  <a:lnTo>
                    <a:pt x="200466" y="127872"/>
                  </a:lnTo>
                  <a:lnTo>
                    <a:pt x="218168" y="144055"/>
                  </a:lnTo>
                  <a:lnTo>
                    <a:pt x="248596" y="186982"/>
                  </a:lnTo>
                  <a:lnTo>
                    <a:pt x="253597" y="214390"/>
                  </a:lnTo>
                  <a:lnTo>
                    <a:pt x="253292" y="229887"/>
                  </a:lnTo>
                  <a:lnTo>
                    <a:pt x="243596" y="253345"/>
                  </a:lnTo>
                  <a:lnTo>
                    <a:pt x="227588" y="270401"/>
                  </a:lnTo>
                  <a:lnTo>
                    <a:pt x="208775" y="281880"/>
                  </a:lnTo>
                  <a:lnTo>
                    <a:pt x="185596" y="284642"/>
                  </a:lnTo>
                  <a:lnTo>
                    <a:pt x="122633" y="273843"/>
                  </a:lnTo>
                  <a:lnTo>
                    <a:pt x="105285" y="271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63751" y="2263626"/>
              <a:ext cx="73700" cy="115815"/>
            </a:xfrm>
            <a:custGeom>
              <a:avLst/>
              <a:gdLst/>
              <a:ahLst/>
              <a:cxnLst/>
              <a:rect l="0" t="0" r="0" b="0"/>
              <a:pathLst>
                <a:path w="73700" h="115815">
                  <a:moveTo>
                    <a:pt x="73699" y="0"/>
                  </a:moveTo>
                  <a:lnTo>
                    <a:pt x="56888" y="19151"/>
                  </a:lnTo>
                  <a:lnTo>
                    <a:pt x="24201" y="7321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63751" y="2295212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115813" y="105285"/>
                  </a:moveTo>
                  <a:lnTo>
                    <a:pt x="58248" y="488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390176" y="1810901"/>
            <a:ext cx="800167" cy="820421"/>
            <a:chOff x="3390176" y="1810901"/>
            <a:chExt cx="800167" cy="820421"/>
          </a:xfrm>
        </p:grpSpPr>
        <p:sp>
          <p:nvSpPr>
            <p:cNvPr id="25" name="Freeform 24"/>
            <p:cNvSpPr/>
            <p:nvPr/>
          </p:nvSpPr>
          <p:spPr>
            <a:xfrm>
              <a:off x="3390176" y="2231218"/>
              <a:ext cx="94757" cy="21881"/>
            </a:xfrm>
            <a:custGeom>
              <a:avLst/>
              <a:gdLst/>
              <a:ahLst/>
              <a:cxnLst/>
              <a:rect l="0" t="0" r="0" b="0"/>
              <a:pathLst>
                <a:path w="94757" h="21881">
                  <a:moveTo>
                    <a:pt x="94756" y="21880"/>
                  </a:moveTo>
                  <a:lnTo>
                    <a:pt x="89167" y="5112"/>
                  </a:lnTo>
                  <a:lnTo>
                    <a:pt x="84011" y="1343"/>
                  </a:lnTo>
                  <a:lnTo>
                    <a:pt x="77065" y="0"/>
                  </a:lnTo>
                  <a:lnTo>
                    <a:pt x="18334" y="5965"/>
                  </a:lnTo>
                  <a:lnTo>
                    <a:pt x="0" y="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42860" y="1888557"/>
              <a:ext cx="247917" cy="275404"/>
            </a:xfrm>
            <a:custGeom>
              <a:avLst/>
              <a:gdLst/>
              <a:ahLst/>
              <a:cxnLst/>
              <a:rect l="0" t="0" r="0" b="0"/>
              <a:pathLst>
                <a:path w="247917" h="275404">
                  <a:moveTo>
                    <a:pt x="0" y="69743"/>
                  </a:moveTo>
                  <a:lnTo>
                    <a:pt x="9575" y="45697"/>
                  </a:lnTo>
                  <a:lnTo>
                    <a:pt x="27533" y="24274"/>
                  </a:lnTo>
                  <a:lnTo>
                    <a:pt x="44992" y="10150"/>
                  </a:lnTo>
                  <a:lnTo>
                    <a:pt x="67570" y="2313"/>
                  </a:lnTo>
                  <a:lnTo>
                    <a:pt x="92032" y="0"/>
                  </a:lnTo>
                  <a:lnTo>
                    <a:pt x="114602" y="2871"/>
                  </a:lnTo>
                  <a:lnTo>
                    <a:pt x="133213" y="11166"/>
                  </a:lnTo>
                  <a:lnTo>
                    <a:pt x="141451" y="16654"/>
                  </a:lnTo>
                  <a:lnTo>
                    <a:pt x="146943" y="24992"/>
                  </a:lnTo>
                  <a:lnTo>
                    <a:pt x="153045" y="46734"/>
                  </a:lnTo>
                  <a:lnTo>
                    <a:pt x="150892" y="79693"/>
                  </a:lnTo>
                  <a:lnTo>
                    <a:pt x="146218" y="88075"/>
                  </a:lnTo>
                  <a:lnTo>
                    <a:pt x="131666" y="100507"/>
                  </a:lnTo>
                  <a:lnTo>
                    <a:pt x="132231" y="105460"/>
                  </a:lnTo>
                  <a:lnTo>
                    <a:pt x="138457" y="109932"/>
                  </a:lnTo>
                  <a:lnTo>
                    <a:pt x="200181" y="132745"/>
                  </a:lnTo>
                  <a:lnTo>
                    <a:pt x="210663" y="136311"/>
                  </a:lnTo>
                  <a:lnTo>
                    <a:pt x="228548" y="152751"/>
                  </a:lnTo>
                  <a:lnTo>
                    <a:pt x="241957" y="175656"/>
                  </a:lnTo>
                  <a:lnTo>
                    <a:pt x="247916" y="201433"/>
                  </a:lnTo>
                  <a:lnTo>
                    <a:pt x="245682" y="236664"/>
                  </a:lnTo>
                  <a:lnTo>
                    <a:pt x="237484" y="255454"/>
                  </a:lnTo>
                  <a:lnTo>
                    <a:pt x="232022" y="263741"/>
                  </a:lnTo>
                  <a:lnTo>
                    <a:pt x="223701" y="269265"/>
                  </a:lnTo>
                  <a:lnTo>
                    <a:pt x="201978" y="275403"/>
                  </a:lnTo>
                  <a:lnTo>
                    <a:pt x="179845" y="271891"/>
                  </a:lnTo>
                  <a:lnTo>
                    <a:pt x="119008" y="252032"/>
                  </a:lnTo>
                  <a:lnTo>
                    <a:pt x="94756" y="2487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15830" y="1810901"/>
              <a:ext cx="27114" cy="347442"/>
            </a:xfrm>
            <a:custGeom>
              <a:avLst/>
              <a:gdLst/>
              <a:ahLst/>
              <a:cxnLst/>
              <a:rect l="0" t="0" r="0" b="0"/>
              <a:pathLst>
                <a:path w="27114" h="347442">
                  <a:moveTo>
                    <a:pt x="27113" y="0"/>
                  </a:moveTo>
                  <a:lnTo>
                    <a:pt x="10325" y="55045"/>
                  </a:lnTo>
                  <a:lnTo>
                    <a:pt x="6899" y="109572"/>
                  </a:lnTo>
                  <a:lnTo>
                    <a:pt x="6222" y="170733"/>
                  </a:lnTo>
                  <a:lnTo>
                    <a:pt x="4919" y="226704"/>
                  </a:lnTo>
                  <a:lnTo>
                    <a:pt x="0" y="261754"/>
                  </a:lnTo>
                  <a:lnTo>
                    <a:pt x="5027" y="321252"/>
                  </a:lnTo>
                  <a:lnTo>
                    <a:pt x="6056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21844" y="2210984"/>
              <a:ext cx="368499" cy="52643"/>
            </a:xfrm>
            <a:custGeom>
              <a:avLst/>
              <a:gdLst/>
              <a:ahLst/>
              <a:cxnLst/>
              <a:rect l="0" t="0" r="0" b="0"/>
              <a:pathLst>
                <a:path w="368499" h="52643">
                  <a:moveTo>
                    <a:pt x="368498" y="0"/>
                  </a:moveTo>
                  <a:lnTo>
                    <a:pt x="357319" y="11179"/>
                  </a:lnTo>
                  <a:lnTo>
                    <a:pt x="339353" y="16667"/>
                  </a:lnTo>
                  <a:lnTo>
                    <a:pt x="315770" y="17936"/>
                  </a:lnTo>
                  <a:lnTo>
                    <a:pt x="262503" y="15458"/>
                  </a:lnTo>
                  <a:lnTo>
                    <a:pt x="206920" y="19951"/>
                  </a:lnTo>
                  <a:lnTo>
                    <a:pt x="150881" y="23178"/>
                  </a:lnTo>
                  <a:lnTo>
                    <a:pt x="94751" y="37680"/>
                  </a:lnTo>
                  <a:lnTo>
                    <a:pt x="33014" y="4682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08296" y="2284683"/>
              <a:ext cx="203958" cy="346639"/>
            </a:xfrm>
            <a:custGeom>
              <a:avLst/>
              <a:gdLst/>
              <a:ahLst/>
              <a:cxnLst/>
              <a:rect l="0" t="0" r="0" b="0"/>
              <a:pathLst>
                <a:path w="203958" h="346639">
                  <a:moveTo>
                    <a:pt x="155704" y="0"/>
                  </a:moveTo>
                  <a:lnTo>
                    <a:pt x="106205" y="55088"/>
                  </a:lnTo>
                  <a:lnTo>
                    <a:pt x="64425" y="116029"/>
                  </a:lnTo>
                  <a:lnTo>
                    <a:pt x="31405" y="173415"/>
                  </a:lnTo>
                  <a:lnTo>
                    <a:pt x="9036" y="233205"/>
                  </a:lnTo>
                  <a:lnTo>
                    <a:pt x="0" y="288091"/>
                  </a:lnTo>
                  <a:lnTo>
                    <a:pt x="5004" y="309755"/>
                  </a:lnTo>
                  <a:lnTo>
                    <a:pt x="16197" y="327182"/>
                  </a:lnTo>
                  <a:lnTo>
                    <a:pt x="32869" y="342726"/>
                  </a:lnTo>
                  <a:lnTo>
                    <a:pt x="43398" y="346638"/>
                  </a:lnTo>
                  <a:lnTo>
                    <a:pt x="80574" y="346553"/>
                  </a:lnTo>
                  <a:lnTo>
                    <a:pt x="120055" y="337949"/>
                  </a:lnTo>
                  <a:lnTo>
                    <a:pt x="162310" y="314674"/>
                  </a:lnTo>
                  <a:lnTo>
                    <a:pt x="186127" y="291329"/>
                  </a:lnTo>
                  <a:lnTo>
                    <a:pt x="193533" y="281957"/>
                  </a:lnTo>
                  <a:lnTo>
                    <a:pt x="201763" y="259065"/>
                  </a:lnTo>
                  <a:lnTo>
                    <a:pt x="203957" y="246410"/>
                  </a:lnTo>
                  <a:lnTo>
                    <a:pt x="200156" y="226109"/>
                  </a:lnTo>
                  <a:lnTo>
                    <a:pt x="178652" y="188423"/>
                  </a:lnTo>
                  <a:lnTo>
                    <a:pt x="169833" y="182938"/>
                  </a:lnTo>
                  <a:lnTo>
                    <a:pt x="147556" y="179962"/>
                  </a:lnTo>
                  <a:lnTo>
                    <a:pt x="114295" y="184864"/>
                  </a:lnTo>
                  <a:lnTo>
                    <a:pt x="82213" y="199314"/>
                  </a:lnTo>
                  <a:lnTo>
                    <a:pt x="56070" y="218414"/>
                  </a:lnTo>
                  <a:lnTo>
                    <a:pt x="29362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821844" y="2305741"/>
            <a:ext cx="487545" cy="669485"/>
            <a:chOff x="3821844" y="2305741"/>
            <a:chExt cx="487545" cy="669485"/>
          </a:xfrm>
        </p:grpSpPr>
        <p:sp>
          <p:nvSpPr>
            <p:cNvPr id="31" name="Freeform 30"/>
            <p:cNvSpPr/>
            <p:nvPr/>
          </p:nvSpPr>
          <p:spPr>
            <a:xfrm>
              <a:off x="3821844" y="2305741"/>
              <a:ext cx="421141" cy="336913"/>
            </a:xfrm>
            <a:custGeom>
              <a:avLst/>
              <a:gdLst/>
              <a:ahLst/>
              <a:cxnLst/>
              <a:rect l="0" t="0" r="0" b="0"/>
              <a:pathLst>
                <a:path w="421141" h="336913">
                  <a:moveTo>
                    <a:pt x="421140" y="0"/>
                  </a:moveTo>
                  <a:lnTo>
                    <a:pt x="370145" y="59328"/>
                  </a:lnTo>
                  <a:lnTo>
                    <a:pt x="316809" y="104995"/>
                  </a:lnTo>
                  <a:lnTo>
                    <a:pt x="262708" y="139239"/>
                  </a:lnTo>
                  <a:lnTo>
                    <a:pt x="206258" y="182589"/>
                  </a:lnTo>
                  <a:lnTo>
                    <a:pt x="145127" y="226512"/>
                  </a:lnTo>
                  <a:lnTo>
                    <a:pt x="87504" y="275679"/>
                  </a:lnTo>
                  <a:lnTo>
                    <a:pt x="26804" y="32039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48228" y="2720340"/>
              <a:ext cx="161161" cy="254886"/>
            </a:xfrm>
            <a:custGeom>
              <a:avLst/>
              <a:gdLst/>
              <a:ahLst/>
              <a:cxnLst/>
              <a:rect l="0" t="0" r="0" b="0"/>
              <a:pathLst>
                <a:path w="161161" h="254886">
                  <a:moveTo>
                    <a:pt x="0" y="48654"/>
                  </a:moveTo>
                  <a:lnTo>
                    <a:pt x="29308" y="10281"/>
                  </a:lnTo>
                  <a:lnTo>
                    <a:pt x="48901" y="2354"/>
                  </a:lnTo>
                  <a:lnTo>
                    <a:pt x="72036" y="0"/>
                  </a:lnTo>
                  <a:lnTo>
                    <a:pt x="94017" y="2854"/>
                  </a:lnTo>
                  <a:lnTo>
                    <a:pt x="112365" y="11141"/>
                  </a:lnTo>
                  <a:lnTo>
                    <a:pt x="120533" y="16627"/>
                  </a:lnTo>
                  <a:lnTo>
                    <a:pt x="124809" y="24963"/>
                  </a:lnTo>
                  <a:lnTo>
                    <a:pt x="126440" y="46704"/>
                  </a:lnTo>
                  <a:lnTo>
                    <a:pt x="120146" y="65725"/>
                  </a:lnTo>
                  <a:lnTo>
                    <a:pt x="102631" y="102589"/>
                  </a:lnTo>
                  <a:lnTo>
                    <a:pt x="104686" y="109177"/>
                  </a:lnTo>
                  <a:lnTo>
                    <a:pt x="110735" y="113570"/>
                  </a:lnTo>
                  <a:lnTo>
                    <a:pt x="127594" y="120790"/>
                  </a:lnTo>
                  <a:lnTo>
                    <a:pt x="142886" y="131797"/>
                  </a:lnTo>
                  <a:lnTo>
                    <a:pt x="159060" y="156737"/>
                  </a:lnTo>
                  <a:lnTo>
                    <a:pt x="161160" y="176240"/>
                  </a:lnTo>
                  <a:lnTo>
                    <a:pt x="152976" y="217356"/>
                  </a:lnTo>
                  <a:lnTo>
                    <a:pt x="140519" y="235157"/>
                  </a:lnTo>
                  <a:lnTo>
                    <a:pt x="132283" y="243180"/>
                  </a:lnTo>
                  <a:lnTo>
                    <a:pt x="110655" y="252093"/>
                  </a:lnTo>
                  <a:lnTo>
                    <a:pt x="87784" y="254885"/>
                  </a:lnTo>
                  <a:lnTo>
                    <a:pt x="52642" y="248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021471" y="1712567"/>
            <a:ext cx="515897" cy="540532"/>
            <a:chOff x="2021471" y="1712567"/>
            <a:chExt cx="515897" cy="540532"/>
          </a:xfrm>
        </p:grpSpPr>
        <p:sp>
          <p:nvSpPr>
            <p:cNvPr id="34" name="Freeform 33"/>
            <p:cNvSpPr/>
            <p:nvPr/>
          </p:nvSpPr>
          <p:spPr>
            <a:xfrm>
              <a:off x="2179399" y="1968829"/>
              <a:ext cx="357969" cy="284270"/>
            </a:xfrm>
            <a:custGeom>
              <a:avLst/>
              <a:gdLst/>
              <a:ahLst/>
              <a:cxnLst/>
              <a:rect l="0" t="0" r="0" b="0"/>
              <a:pathLst>
                <a:path w="357969" h="284270">
                  <a:moveTo>
                    <a:pt x="357968" y="0"/>
                  </a:moveTo>
                  <a:lnTo>
                    <a:pt x="303824" y="34358"/>
                  </a:lnTo>
                  <a:lnTo>
                    <a:pt x="243872" y="83547"/>
                  </a:lnTo>
                  <a:lnTo>
                    <a:pt x="186070" y="140353"/>
                  </a:lnTo>
                  <a:lnTo>
                    <a:pt x="127084" y="198132"/>
                  </a:lnTo>
                  <a:lnTo>
                    <a:pt x="64886" y="252432"/>
                  </a:lnTo>
                  <a:lnTo>
                    <a:pt x="23735" y="276767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21471" y="1712567"/>
              <a:ext cx="145970" cy="224677"/>
            </a:xfrm>
            <a:custGeom>
              <a:avLst/>
              <a:gdLst/>
              <a:ahLst/>
              <a:cxnLst/>
              <a:rect l="0" t="0" r="0" b="0"/>
              <a:pathLst>
                <a:path w="145970" h="224677">
                  <a:moveTo>
                    <a:pt x="0" y="56220"/>
                  </a:moveTo>
                  <a:lnTo>
                    <a:pt x="5589" y="39452"/>
                  </a:lnTo>
                  <a:lnTo>
                    <a:pt x="11915" y="34513"/>
                  </a:lnTo>
                  <a:lnTo>
                    <a:pt x="68712" y="20346"/>
                  </a:lnTo>
                  <a:lnTo>
                    <a:pt x="125685" y="3475"/>
                  </a:lnTo>
                  <a:lnTo>
                    <a:pt x="136433" y="0"/>
                  </a:lnTo>
                  <a:lnTo>
                    <a:pt x="142428" y="1192"/>
                  </a:lnTo>
                  <a:lnTo>
                    <a:pt x="145255" y="5497"/>
                  </a:lnTo>
                  <a:lnTo>
                    <a:pt x="145969" y="11876"/>
                  </a:lnTo>
                  <a:lnTo>
                    <a:pt x="140524" y="25203"/>
                  </a:lnTo>
                  <a:lnTo>
                    <a:pt x="106929" y="82866"/>
                  </a:lnTo>
                  <a:lnTo>
                    <a:pt x="75582" y="140939"/>
                  </a:lnTo>
                  <a:lnTo>
                    <a:pt x="34952" y="203662"/>
                  </a:lnTo>
                  <a:lnTo>
                    <a:pt x="21057" y="224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748352" y="1485424"/>
            <a:ext cx="1493093" cy="967716"/>
            <a:chOff x="4748352" y="1485424"/>
            <a:chExt cx="1493093" cy="967716"/>
          </a:xfrm>
        </p:grpSpPr>
        <p:sp>
          <p:nvSpPr>
            <p:cNvPr id="37" name="Freeform 36"/>
            <p:cNvSpPr/>
            <p:nvPr/>
          </p:nvSpPr>
          <p:spPr>
            <a:xfrm>
              <a:off x="4779938" y="2074114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31585"/>
                  </a:moveTo>
                  <a:lnTo>
                    <a:pt x="167806" y="14817"/>
                  </a:lnTo>
                  <a:lnTo>
                    <a:pt x="159834" y="11048"/>
                  </a:lnTo>
                  <a:lnTo>
                    <a:pt x="110297" y="10284"/>
                  </a:lnTo>
                  <a:lnTo>
                    <a:pt x="61536" y="73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48352" y="2210984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31586"/>
                  </a:moveTo>
                  <a:lnTo>
                    <a:pt x="192589" y="15944"/>
                  </a:lnTo>
                  <a:lnTo>
                    <a:pt x="175673" y="7866"/>
                  </a:lnTo>
                  <a:lnTo>
                    <a:pt x="126641" y="1554"/>
                  </a:lnTo>
                  <a:lnTo>
                    <a:pt x="64963" y="307"/>
                  </a:lnTo>
                  <a:lnTo>
                    <a:pt x="27827" y="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432704" y="1534476"/>
              <a:ext cx="336913" cy="376781"/>
            </a:xfrm>
            <a:custGeom>
              <a:avLst/>
              <a:gdLst/>
              <a:ahLst/>
              <a:cxnLst/>
              <a:rect l="0" t="0" r="0" b="0"/>
              <a:pathLst>
                <a:path w="336913" h="376781">
                  <a:moveTo>
                    <a:pt x="0" y="65855"/>
                  </a:moveTo>
                  <a:lnTo>
                    <a:pt x="20244" y="21893"/>
                  </a:lnTo>
                  <a:lnTo>
                    <a:pt x="35904" y="8102"/>
                  </a:lnTo>
                  <a:lnTo>
                    <a:pt x="44993" y="2786"/>
                  </a:lnTo>
                  <a:lnTo>
                    <a:pt x="64451" y="0"/>
                  </a:lnTo>
                  <a:lnTo>
                    <a:pt x="105538" y="7743"/>
                  </a:lnTo>
                  <a:lnTo>
                    <a:pt x="131356" y="22771"/>
                  </a:lnTo>
                  <a:lnTo>
                    <a:pt x="175299" y="77223"/>
                  </a:lnTo>
                  <a:lnTo>
                    <a:pt x="208509" y="139628"/>
                  </a:lnTo>
                  <a:lnTo>
                    <a:pt x="219782" y="191258"/>
                  </a:lnTo>
                  <a:lnTo>
                    <a:pt x="225821" y="250330"/>
                  </a:lnTo>
                  <a:lnTo>
                    <a:pt x="216443" y="302076"/>
                  </a:lnTo>
                  <a:lnTo>
                    <a:pt x="206721" y="337838"/>
                  </a:lnTo>
                  <a:lnTo>
                    <a:pt x="193652" y="356752"/>
                  </a:lnTo>
                  <a:lnTo>
                    <a:pt x="185253" y="365071"/>
                  </a:lnTo>
                  <a:lnTo>
                    <a:pt x="163443" y="374315"/>
                  </a:lnTo>
                  <a:lnTo>
                    <a:pt x="151076" y="376780"/>
                  </a:lnTo>
                  <a:lnTo>
                    <a:pt x="140492" y="376084"/>
                  </a:lnTo>
                  <a:lnTo>
                    <a:pt x="122492" y="369071"/>
                  </a:lnTo>
                  <a:lnTo>
                    <a:pt x="99206" y="346380"/>
                  </a:lnTo>
                  <a:lnTo>
                    <a:pt x="83077" y="317429"/>
                  </a:lnTo>
                  <a:lnTo>
                    <a:pt x="80987" y="296989"/>
                  </a:lnTo>
                  <a:lnTo>
                    <a:pt x="82068" y="286625"/>
                  </a:lnTo>
                  <a:lnTo>
                    <a:pt x="86297" y="278546"/>
                  </a:lnTo>
                  <a:lnTo>
                    <a:pt x="100356" y="266449"/>
                  </a:lnTo>
                  <a:lnTo>
                    <a:pt x="139180" y="253062"/>
                  </a:lnTo>
                  <a:lnTo>
                    <a:pt x="196295" y="253699"/>
                  </a:lnTo>
                  <a:lnTo>
                    <a:pt x="252637" y="258158"/>
                  </a:lnTo>
                  <a:lnTo>
                    <a:pt x="266691" y="260738"/>
                  </a:lnTo>
                  <a:lnTo>
                    <a:pt x="294784" y="257365"/>
                  </a:lnTo>
                  <a:lnTo>
                    <a:pt x="336912" y="24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864373" y="1516103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4939" y="16768"/>
                  </a:lnTo>
                  <a:lnTo>
                    <a:pt x="8211" y="71856"/>
                  </a:lnTo>
                  <a:lnTo>
                    <a:pt x="9842" y="127746"/>
                  </a:lnTo>
                  <a:lnTo>
                    <a:pt x="10325" y="180700"/>
                  </a:lnTo>
                  <a:lnTo>
                    <a:pt x="10488" y="241108"/>
                  </a:lnTo>
                  <a:lnTo>
                    <a:pt x="4931" y="30369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32829" y="1485424"/>
              <a:ext cx="208616" cy="388649"/>
            </a:xfrm>
            <a:custGeom>
              <a:avLst/>
              <a:gdLst/>
              <a:ahLst/>
              <a:cxnLst/>
              <a:rect l="0" t="0" r="0" b="0"/>
              <a:pathLst>
                <a:path w="208616" h="388649">
                  <a:moveTo>
                    <a:pt x="0" y="72793"/>
                  </a:moveTo>
                  <a:lnTo>
                    <a:pt x="5589" y="56026"/>
                  </a:lnTo>
                  <a:lnTo>
                    <a:pt x="13084" y="49916"/>
                  </a:lnTo>
                  <a:lnTo>
                    <a:pt x="37011" y="40009"/>
                  </a:lnTo>
                  <a:lnTo>
                    <a:pt x="60903" y="37945"/>
                  </a:lnTo>
                  <a:lnTo>
                    <a:pt x="83220" y="38588"/>
                  </a:lnTo>
                  <a:lnTo>
                    <a:pt x="136738" y="26362"/>
                  </a:lnTo>
                  <a:lnTo>
                    <a:pt x="200030" y="453"/>
                  </a:lnTo>
                  <a:lnTo>
                    <a:pt x="205882" y="0"/>
                  </a:lnTo>
                  <a:lnTo>
                    <a:pt x="208615" y="3207"/>
                  </a:lnTo>
                  <a:lnTo>
                    <a:pt x="208531" y="16130"/>
                  </a:lnTo>
                  <a:lnTo>
                    <a:pt x="190212" y="68711"/>
                  </a:lnTo>
                  <a:lnTo>
                    <a:pt x="169010" y="128018"/>
                  </a:lnTo>
                  <a:lnTo>
                    <a:pt x="143745" y="188730"/>
                  </a:lnTo>
                  <a:lnTo>
                    <a:pt x="123276" y="250176"/>
                  </a:lnTo>
                  <a:lnTo>
                    <a:pt x="101646" y="301981"/>
                  </a:lnTo>
                  <a:lnTo>
                    <a:pt x="88015" y="354154"/>
                  </a:lnTo>
                  <a:lnTo>
                    <a:pt x="84228" y="3886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516933" y="1937243"/>
              <a:ext cx="705410" cy="57207"/>
            </a:xfrm>
            <a:custGeom>
              <a:avLst/>
              <a:gdLst/>
              <a:ahLst/>
              <a:cxnLst/>
              <a:rect l="0" t="0" r="0" b="0"/>
              <a:pathLst>
                <a:path w="705410" h="57207">
                  <a:moveTo>
                    <a:pt x="705409" y="0"/>
                  </a:moveTo>
                  <a:lnTo>
                    <a:pt x="694230" y="11178"/>
                  </a:lnTo>
                  <a:lnTo>
                    <a:pt x="659333" y="23719"/>
                  </a:lnTo>
                  <a:lnTo>
                    <a:pt x="596308" y="31201"/>
                  </a:lnTo>
                  <a:lnTo>
                    <a:pt x="537585" y="39612"/>
                  </a:lnTo>
                  <a:lnTo>
                    <a:pt x="475337" y="41620"/>
                  </a:lnTo>
                  <a:lnTo>
                    <a:pt x="413951" y="42017"/>
                  </a:lnTo>
                  <a:lnTo>
                    <a:pt x="363897" y="42085"/>
                  </a:lnTo>
                  <a:lnTo>
                    <a:pt x="312022" y="42106"/>
                  </a:lnTo>
                  <a:lnTo>
                    <a:pt x="259607" y="42112"/>
                  </a:lnTo>
                  <a:lnTo>
                    <a:pt x="207031" y="42113"/>
                  </a:lnTo>
                  <a:lnTo>
                    <a:pt x="155579" y="42114"/>
                  </a:lnTo>
                  <a:lnTo>
                    <a:pt x="95679" y="45234"/>
                  </a:lnTo>
                  <a:lnTo>
                    <a:pt x="38786" y="56768"/>
                  </a:lnTo>
                  <a:lnTo>
                    <a:pt x="19968" y="5720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51448" y="2077298"/>
              <a:ext cx="207682" cy="375842"/>
            </a:xfrm>
            <a:custGeom>
              <a:avLst/>
              <a:gdLst/>
              <a:ahLst/>
              <a:cxnLst/>
              <a:rect l="0" t="0" r="0" b="0"/>
              <a:pathLst>
                <a:path w="207682" h="375842">
                  <a:moveTo>
                    <a:pt x="207681" y="59987"/>
                  </a:moveTo>
                  <a:lnTo>
                    <a:pt x="161900" y="12111"/>
                  </a:lnTo>
                  <a:lnTo>
                    <a:pt x="141710" y="3614"/>
                  </a:lnTo>
                  <a:lnTo>
                    <a:pt x="105206" y="0"/>
                  </a:lnTo>
                  <a:lnTo>
                    <a:pt x="82588" y="3300"/>
                  </a:lnTo>
                  <a:lnTo>
                    <a:pt x="60837" y="14905"/>
                  </a:lnTo>
                  <a:lnTo>
                    <a:pt x="40642" y="32931"/>
                  </a:lnTo>
                  <a:lnTo>
                    <a:pt x="11733" y="79512"/>
                  </a:lnTo>
                  <a:lnTo>
                    <a:pt x="3610" y="103760"/>
                  </a:lnTo>
                  <a:lnTo>
                    <a:pt x="0" y="134034"/>
                  </a:lnTo>
                  <a:lnTo>
                    <a:pt x="4634" y="157627"/>
                  </a:lnTo>
                  <a:lnTo>
                    <a:pt x="20397" y="184063"/>
                  </a:lnTo>
                  <a:lnTo>
                    <a:pt x="26673" y="191837"/>
                  </a:lnTo>
                  <a:lnTo>
                    <a:pt x="46125" y="200475"/>
                  </a:lnTo>
                  <a:lnTo>
                    <a:pt x="57863" y="202779"/>
                  </a:lnTo>
                  <a:lnTo>
                    <a:pt x="69198" y="200805"/>
                  </a:lnTo>
                  <a:lnTo>
                    <a:pt x="91151" y="189253"/>
                  </a:lnTo>
                  <a:lnTo>
                    <a:pt x="140321" y="138608"/>
                  </a:lnTo>
                  <a:lnTo>
                    <a:pt x="160537" y="100993"/>
                  </a:lnTo>
                  <a:lnTo>
                    <a:pt x="168401" y="80551"/>
                  </a:lnTo>
                  <a:lnTo>
                    <a:pt x="172136" y="77206"/>
                  </a:lnTo>
                  <a:lnTo>
                    <a:pt x="175796" y="78485"/>
                  </a:lnTo>
                  <a:lnTo>
                    <a:pt x="179405" y="82847"/>
                  </a:lnTo>
                  <a:lnTo>
                    <a:pt x="185198" y="130706"/>
                  </a:lnTo>
                  <a:lnTo>
                    <a:pt x="189462" y="189553"/>
                  </a:lnTo>
                  <a:lnTo>
                    <a:pt x="191755" y="236807"/>
                  </a:lnTo>
                  <a:lnTo>
                    <a:pt x="187637" y="300285"/>
                  </a:lnTo>
                  <a:lnTo>
                    <a:pt x="186758" y="362657"/>
                  </a:lnTo>
                  <a:lnTo>
                    <a:pt x="186624" y="375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675067" y="1916186"/>
            <a:ext cx="189514" cy="147400"/>
            <a:chOff x="6675067" y="1916186"/>
            <a:chExt cx="189514" cy="147400"/>
          </a:xfrm>
        </p:grpSpPr>
        <p:sp>
          <p:nvSpPr>
            <p:cNvPr id="45" name="Freeform 44"/>
            <p:cNvSpPr/>
            <p:nvPr/>
          </p:nvSpPr>
          <p:spPr>
            <a:xfrm>
              <a:off x="6675067" y="1916186"/>
              <a:ext cx="178986" cy="52644"/>
            </a:xfrm>
            <a:custGeom>
              <a:avLst/>
              <a:gdLst/>
              <a:ahLst/>
              <a:cxnLst/>
              <a:rect l="0" t="0" r="0" b="0"/>
              <a:pathLst>
                <a:path w="178986" h="52644">
                  <a:moveTo>
                    <a:pt x="178985" y="52643"/>
                  </a:moveTo>
                  <a:lnTo>
                    <a:pt x="173396" y="35875"/>
                  </a:lnTo>
                  <a:lnTo>
                    <a:pt x="167070" y="29766"/>
                  </a:lnTo>
                  <a:lnTo>
                    <a:pt x="147563" y="19858"/>
                  </a:lnTo>
                  <a:lnTo>
                    <a:pt x="88506" y="11202"/>
                  </a:lnTo>
                  <a:lnTo>
                    <a:pt x="29874" y="25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85595" y="2010943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52642"/>
                  </a:moveTo>
                  <a:lnTo>
                    <a:pt x="173396" y="35874"/>
                  </a:lnTo>
                  <a:lnTo>
                    <a:pt x="165900" y="32105"/>
                  </a:lnTo>
                  <a:lnTo>
                    <a:pt x="106798" y="25833"/>
                  </a:lnTo>
                  <a:lnTo>
                    <a:pt x="44509" y="154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7135224" y="1750592"/>
            <a:ext cx="424238" cy="526560"/>
          </a:xfrm>
          <a:custGeom>
            <a:avLst/>
            <a:gdLst/>
            <a:ahLst/>
            <a:cxnLst/>
            <a:rect l="0" t="0" r="0" b="0"/>
            <a:pathLst>
              <a:path w="424238" h="526560">
                <a:moveTo>
                  <a:pt x="55740" y="7667"/>
                </a:moveTo>
                <a:lnTo>
                  <a:pt x="36611" y="67607"/>
                </a:lnTo>
                <a:lnTo>
                  <a:pt x="11525" y="114144"/>
                </a:lnTo>
                <a:lnTo>
                  <a:pt x="8716" y="116086"/>
                </a:lnTo>
                <a:lnTo>
                  <a:pt x="6843" y="112702"/>
                </a:lnTo>
                <a:lnTo>
                  <a:pt x="5932" y="97633"/>
                </a:lnTo>
                <a:lnTo>
                  <a:pt x="17970" y="49150"/>
                </a:lnTo>
                <a:lnTo>
                  <a:pt x="33500" y="23597"/>
                </a:lnTo>
                <a:lnTo>
                  <a:pt x="49364" y="11627"/>
                </a:lnTo>
                <a:lnTo>
                  <a:pt x="69284" y="3578"/>
                </a:lnTo>
                <a:lnTo>
                  <a:pt x="93735" y="0"/>
                </a:lnTo>
                <a:lnTo>
                  <a:pt x="104466" y="2556"/>
                </a:lnTo>
                <a:lnTo>
                  <a:pt x="130748" y="21750"/>
                </a:lnTo>
                <a:lnTo>
                  <a:pt x="152184" y="43945"/>
                </a:lnTo>
                <a:lnTo>
                  <a:pt x="179949" y="98102"/>
                </a:lnTo>
                <a:lnTo>
                  <a:pt x="198514" y="150919"/>
                </a:lnTo>
                <a:lnTo>
                  <a:pt x="210327" y="202600"/>
                </a:lnTo>
                <a:lnTo>
                  <a:pt x="215797" y="251428"/>
                </a:lnTo>
                <a:lnTo>
                  <a:pt x="218587" y="302940"/>
                </a:lnTo>
                <a:lnTo>
                  <a:pt x="212005" y="355248"/>
                </a:lnTo>
                <a:lnTo>
                  <a:pt x="199300" y="414146"/>
                </a:lnTo>
                <a:lnTo>
                  <a:pt x="183414" y="443050"/>
                </a:lnTo>
                <a:lnTo>
                  <a:pt x="134221" y="497243"/>
                </a:lnTo>
                <a:lnTo>
                  <a:pt x="106679" y="513945"/>
                </a:lnTo>
                <a:lnTo>
                  <a:pt x="76293" y="526302"/>
                </a:lnTo>
                <a:lnTo>
                  <a:pt x="65932" y="526559"/>
                </a:lnTo>
                <a:lnTo>
                  <a:pt x="45061" y="520605"/>
                </a:lnTo>
                <a:lnTo>
                  <a:pt x="27207" y="507041"/>
                </a:lnTo>
                <a:lnTo>
                  <a:pt x="12643" y="489314"/>
                </a:lnTo>
                <a:lnTo>
                  <a:pt x="2270" y="469737"/>
                </a:lnTo>
                <a:lnTo>
                  <a:pt x="0" y="449337"/>
                </a:lnTo>
                <a:lnTo>
                  <a:pt x="1033" y="438984"/>
                </a:lnTo>
                <a:lnTo>
                  <a:pt x="11538" y="418122"/>
                </a:lnTo>
                <a:lnTo>
                  <a:pt x="37184" y="389766"/>
                </a:lnTo>
                <a:lnTo>
                  <a:pt x="67010" y="369666"/>
                </a:lnTo>
                <a:lnTo>
                  <a:pt x="114118" y="352394"/>
                </a:lnTo>
                <a:lnTo>
                  <a:pt x="175718" y="347292"/>
                </a:lnTo>
                <a:lnTo>
                  <a:pt x="237280" y="359456"/>
                </a:lnTo>
                <a:lnTo>
                  <a:pt x="299829" y="384042"/>
                </a:lnTo>
                <a:lnTo>
                  <a:pt x="358415" y="409089"/>
                </a:lnTo>
                <a:lnTo>
                  <a:pt x="409503" y="416463"/>
                </a:lnTo>
                <a:lnTo>
                  <a:pt x="424237" y="41827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5959129" y="1316062"/>
            <a:ext cx="103362" cy="136871"/>
          </a:xfrm>
          <a:custGeom>
            <a:avLst/>
            <a:gdLst/>
            <a:ahLst/>
            <a:cxnLst/>
            <a:rect l="0" t="0" r="0" b="0"/>
            <a:pathLst>
              <a:path w="103362" h="136871">
                <a:moveTo>
                  <a:pt x="0" y="0"/>
                </a:moveTo>
                <a:lnTo>
                  <a:pt x="11179" y="11178"/>
                </a:lnTo>
                <a:lnTo>
                  <a:pt x="19151" y="13301"/>
                </a:lnTo>
                <a:lnTo>
                  <a:pt x="40487" y="12541"/>
                </a:lnTo>
                <a:lnTo>
                  <a:pt x="49218" y="15379"/>
                </a:lnTo>
                <a:lnTo>
                  <a:pt x="56209" y="20781"/>
                </a:lnTo>
                <a:lnTo>
                  <a:pt x="62039" y="27892"/>
                </a:lnTo>
                <a:lnTo>
                  <a:pt x="63587" y="34972"/>
                </a:lnTo>
                <a:lnTo>
                  <a:pt x="62278" y="42032"/>
                </a:lnTo>
                <a:lnTo>
                  <a:pt x="59066" y="49078"/>
                </a:lnTo>
                <a:lnTo>
                  <a:pt x="61605" y="53776"/>
                </a:lnTo>
                <a:lnTo>
                  <a:pt x="67976" y="56908"/>
                </a:lnTo>
                <a:lnTo>
                  <a:pt x="76903" y="58995"/>
                </a:lnTo>
                <a:lnTo>
                  <a:pt x="93061" y="70674"/>
                </a:lnTo>
                <a:lnTo>
                  <a:pt x="100645" y="78701"/>
                </a:lnTo>
                <a:lnTo>
                  <a:pt x="103361" y="86392"/>
                </a:lnTo>
                <a:lnTo>
                  <a:pt x="102833" y="93860"/>
                </a:lnTo>
                <a:lnTo>
                  <a:pt x="100141" y="101178"/>
                </a:lnTo>
                <a:lnTo>
                  <a:pt x="87791" y="112428"/>
                </a:lnTo>
                <a:lnTo>
                  <a:pt x="42114" y="1368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6872913" y="1352950"/>
            <a:ext cx="1923106" cy="1021700"/>
            <a:chOff x="6872913" y="1352950"/>
            <a:chExt cx="1923106" cy="1021700"/>
          </a:xfrm>
        </p:grpSpPr>
        <p:sp>
          <p:nvSpPr>
            <p:cNvPr id="50" name="Freeform 49"/>
            <p:cNvSpPr/>
            <p:nvPr/>
          </p:nvSpPr>
          <p:spPr>
            <a:xfrm>
              <a:off x="7906901" y="1684559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12724" y="48931"/>
                  </a:lnTo>
                  <a:lnTo>
                    <a:pt x="11180" y="96776"/>
                  </a:lnTo>
                  <a:lnTo>
                    <a:pt x="10722" y="151117"/>
                  </a:lnTo>
                  <a:lnTo>
                    <a:pt x="7467" y="208552"/>
                  </a:lnTo>
                  <a:lnTo>
                    <a:pt x="2213" y="259495"/>
                  </a:lnTo>
                  <a:lnTo>
                    <a:pt x="656" y="307345"/>
                  </a:lnTo>
                  <a:lnTo>
                    <a:pt x="130" y="370326"/>
                  </a:lnTo>
                  <a:lnTo>
                    <a:pt x="5232" y="43052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639401" y="1726673"/>
              <a:ext cx="299087" cy="294700"/>
            </a:xfrm>
            <a:custGeom>
              <a:avLst/>
              <a:gdLst/>
              <a:ahLst/>
              <a:cxnLst/>
              <a:rect l="0" t="0" r="0" b="0"/>
              <a:pathLst>
                <a:path w="299087" h="294700">
                  <a:moveTo>
                    <a:pt x="299086" y="189513"/>
                  </a:moveTo>
                  <a:lnTo>
                    <a:pt x="276729" y="189513"/>
                  </a:lnTo>
                  <a:lnTo>
                    <a:pt x="222095" y="209299"/>
                  </a:lnTo>
                  <a:lnTo>
                    <a:pt x="163169" y="235186"/>
                  </a:lnTo>
                  <a:lnTo>
                    <a:pt x="109698" y="261327"/>
                  </a:lnTo>
                  <a:lnTo>
                    <a:pt x="46412" y="292895"/>
                  </a:lnTo>
                  <a:lnTo>
                    <a:pt x="35880" y="294699"/>
                  </a:lnTo>
                  <a:lnTo>
                    <a:pt x="14820" y="290465"/>
                  </a:lnTo>
                  <a:lnTo>
                    <a:pt x="7799" y="283720"/>
                  </a:lnTo>
                  <a:lnTo>
                    <a:pt x="0" y="263748"/>
                  </a:lnTo>
                  <a:lnTo>
                    <a:pt x="2772" y="239274"/>
                  </a:lnTo>
                  <a:lnTo>
                    <a:pt x="18026" y="185434"/>
                  </a:lnTo>
                  <a:lnTo>
                    <a:pt x="25069" y="128569"/>
                  </a:lnTo>
                  <a:lnTo>
                    <a:pt x="36512" y="65344"/>
                  </a:lnTo>
                  <a:lnTo>
                    <a:pt x="43472" y="27940"/>
                  </a:lnTo>
                  <a:lnTo>
                    <a:pt x="464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64870" y="1463461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58" y="14872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212228" y="1705616"/>
              <a:ext cx="200042" cy="73701"/>
            </a:xfrm>
            <a:custGeom>
              <a:avLst/>
              <a:gdLst/>
              <a:ahLst/>
              <a:cxnLst/>
              <a:rect l="0" t="0" r="0" b="0"/>
              <a:pathLst>
                <a:path w="200042" h="73701">
                  <a:moveTo>
                    <a:pt x="200041" y="0"/>
                  </a:moveTo>
                  <a:lnTo>
                    <a:pt x="194452" y="16768"/>
                  </a:lnTo>
                  <a:lnTo>
                    <a:pt x="182350" y="28120"/>
                  </a:lnTo>
                  <a:lnTo>
                    <a:pt x="140395" y="44939"/>
                  </a:lnTo>
                  <a:lnTo>
                    <a:pt x="79812" y="51121"/>
                  </a:lnTo>
                  <a:lnTo>
                    <a:pt x="38206" y="5453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261774" y="1833618"/>
              <a:ext cx="213667" cy="345782"/>
            </a:xfrm>
            <a:custGeom>
              <a:avLst/>
              <a:gdLst/>
              <a:ahLst/>
              <a:cxnLst/>
              <a:rect l="0" t="0" r="0" b="0"/>
              <a:pathLst>
                <a:path w="213667" h="345782">
                  <a:moveTo>
                    <a:pt x="150495" y="145739"/>
                  </a:moveTo>
                  <a:lnTo>
                    <a:pt x="159560" y="87122"/>
                  </a:lnTo>
                  <a:lnTo>
                    <a:pt x="155001" y="52332"/>
                  </a:lnTo>
                  <a:lnTo>
                    <a:pt x="143139" y="33645"/>
                  </a:lnTo>
                  <a:lnTo>
                    <a:pt x="106928" y="2584"/>
                  </a:lnTo>
                  <a:lnTo>
                    <a:pt x="96884" y="0"/>
                  </a:lnTo>
                  <a:lnTo>
                    <a:pt x="76365" y="3367"/>
                  </a:lnTo>
                  <a:lnTo>
                    <a:pt x="35766" y="24593"/>
                  </a:lnTo>
                  <a:lnTo>
                    <a:pt x="19177" y="37694"/>
                  </a:lnTo>
                  <a:lnTo>
                    <a:pt x="2272" y="63813"/>
                  </a:lnTo>
                  <a:lnTo>
                    <a:pt x="0" y="86711"/>
                  </a:lnTo>
                  <a:lnTo>
                    <a:pt x="4060" y="110146"/>
                  </a:lnTo>
                  <a:lnTo>
                    <a:pt x="19499" y="136493"/>
                  </a:lnTo>
                  <a:lnTo>
                    <a:pt x="32223" y="151768"/>
                  </a:lnTo>
                  <a:lnTo>
                    <a:pt x="41232" y="155608"/>
                  </a:lnTo>
                  <a:lnTo>
                    <a:pt x="63719" y="156754"/>
                  </a:lnTo>
                  <a:lnTo>
                    <a:pt x="97097" y="150823"/>
                  </a:lnTo>
                  <a:lnTo>
                    <a:pt x="138648" y="129932"/>
                  </a:lnTo>
                  <a:lnTo>
                    <a:pt x="155368" y="116877"/>
                  </a:lnTo>
                  <a:lnTo>
                    <a:pt x="172346" y="90784"/>
                  </a:lnTo>
                  <a:lnTo>
                    <a:pt x="176761" y="89215"/>
                  </a:lnTo>
                  <a:lnTo>
                    <a:pt x="180875" y="92849"/>
                  </a:lnTo>
                  <a:lnTo>
                    <a:pt x="195881" y="132302"/>
                  </a:lnTo>
                  <a:lnTo>
                    <a:pt x="202874" y="192391"/>
                  </a:lnTo>
                  <a:lnTo>
                    <a:pt x="211187" y="250534"/>
                  </a:lnTo>
                  <a:lnTo>
                    <a:pt x="213176" y="307079"/>
                  </a:lnTo>
                  <a:lnTo>
                    <a:pt x="213666" y="345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872913" y="1352950"/>
              <a:ext cx="1923106" cy="1021700"/>
            </a:xfrm>
            <a:custGeom>
              <a:avLst/>
              <a:gdLst/>
              <a:ahLst/>
              <a:cxnLst/>
              <a:rect l="0" t="0" r="0" b="0"/>
              <a:pathLst>
                <a:path w="1923106" h="1021700">
                  <a:moveTo>
                    <a:pt x="1044517" y="68397"/>
                  </a:moveTo>
                  <a:lnTo>
                    <a:pt x="1022160" y="73986"/>
                  </a:lnTo>
                  <a:lnTo>
                    <a:pt x="1013235" y="73293"/>
                  </a:lnTo>
                  <a:lnTo>
                    <a:pt x="972740" y="61608"/>
                  </a:lnTo>
                  <a:lnTo>
                    <a:pt x="923035" y="58976"/>
                  </a:lnTo>
                  <a:lnTo>
                    <a:pt x="860123" y="52498"/>
                  </a:lnTo>
                  <a:lnTo>
                    <a:pt x="819346" y="54457"/>
                  </a:lnTo>
                  <a:lnTo>
                    <a:pt x="779105" y="62591"/>
                  </a:lnTo>
                  <a:lnTo>
                    <a:pt x="730024" y="72836"/>
                  </a:lnTo>
                  <a:lnTo>
                    <a:pt x="677015" y="81288"/>
                  </a:lnTo>
                  <a:lnTo>
                    <a:pt x="616913" y="92623"/>
                  </a:lnTo>
                  <a:lnTo>
                    <a:pt x="554683" y="114170"/>
                  </a:lnTo>
                  <a:lnTo>
                    <a:pt x="497330" y="134023"/>
                  </a:lnTo>
                  <a:lnTo>
                    <a:pt x="440941" y="160129"/>
                  </a:lnTo>
                  <a:lnTo>
                    <a:pt x="385912" y="181750"/>
                  </a:lnTo>
                  <a:lnTo>
                    <a:pt x="323608" y="216208"/>
                  </a:lnTo>
                  <a:lnTo>
                    <a:pt x="269799" y="254438"/>
                  </a:lnTo>
                  <a:lnTo>
                    <a:pt x="207754" y="297862"/>
                  </a:lnTo>
                  <a:lnTo>
                    <a:pt x="150321" y="347168"/>
                  </a:lnTo>
                  <a:lnTo>
                    <a:pt x="97048" y="404584"/>
                  </a:lnTo>
                  <a:lnTo>
                    <a:pt x="49911" y="463445"/>
                  </a:lnTo>
                  <a:lnTo>
                    <a:pt x="21793" y="515341"/>
                  </a:lnTo>
                  <a:lnTo>
                    <a:pt x="7786" y="557937"/>
                  </a:lnTo>
                  <a:lnTo>
                    <a:pt x="0" y="602995"/>
                  </a:lnTo>
                  <a:lnTo>
                    <a:pt x="440" y="646417"/>
                  </a:lnTo>
                  <a:lnTo>
                    <a:pt x="7265" y="704736"/>
                  </a:lnTo>
                  <a:lnTo>
                    <a:pt x="21221" y="760033"/>
                  </a:lnTo>
                  <a:lnTo>
                    <a:pt x="46396" y="815493"/>
                  </a:lnTo>
                  <a:lnTo>
                    <a:pt x="83405" y="869988"/>
                  </a:lnTo>
                  <a:lnTo>
                    <a:pt x="126728" y="915854"/>
                  </a:lnTo>
                  <a:lnTo>
                    <a:pt x="180942" y="949732"/>
                  </a:lnTo>
                  <a:lnTo>
                    <a:pt x="242124" y="981316"/>
                  </a:lnTo>
                  <a:lnTo>
                    <a:pt x="305106" y="1000351"/>
                  </a:lnTo>
                  <a:lnTo>
                    <a:pt x="357261" y="1007549"/>
                  </a:lnTo>
                  <a:lnTo>
                    <a:pt x="412884" y="1014300"/>
                  </a:lnTo>
                  <a:lnTo>
                    <a:pt x="472960" y="1021699"/>
                  </a:lnTo>
                  <a:lnTo>
                    <a:pt x="521617" y="1018182"/>
                  </a:lnTo>
                  <a:lnTo>
                    <a:pt x="583693" y="1016400"/>
                  </a:lnTo>
                  <a:lnTo>
                    <a:pt x="634625" y="1016092"/>
                  </a:lnTo>
                  <a:lnTo>
                    <a:pt x="686762" y="1016000"/>
                  </a:lnTo>
                  <a:lnTo>
                    <a:pt x="739254" y="1012853"/>
                  </a:lnTo>
                  <a:lnTo>
                    <a:pt x="791851" y="1004512"/>
                  </a:lnTo>
                  <a:lnTo>
                    <a:pt x="844481" y="994632"/>
                  </a:lnTo>
                  <a:lnTo>
                    <a:pt x="897119" y="987415"/>
                  </a:lnTo>
                  <a:lnTo>
                    <a:pt x="949761" y="979037"/>
                  </a:lnTo>
                  <a:lnTo>
                    <a:pt x="1002403" y="964857"/>
                  </a:lnTo>
                  <a:lnTo>
                    <a:pt x="1058165" y="953246"/>
                  </a:lnTo>
                  <a:lnTo>
                    <a:pt x="1116021" y="942397"/>
                  </a:lnTo>
                  <a:lnTo>
                    <a:pt x="1170209" y="931774"/>
                  </a:lnTo>
                  <a:lnTo>
                    <a:pt x="1226429" y="918098"/>
                  </a:lnTo>
                  <a:lnTo>
                    <a:pt x="1284420" y="902347"/>
                  </a:lnTo>
                  <a:lnTo>
                    <a:pt x="1338647" y="887152"/>
                  </a:lnTo>
                  <a:lnTo>
                    <a:pt x="1388640" y="870951"/>
                  </a:lnTo>
                  <a:lnTo>
                    <a:pt x="1447454" y="849407"/>
                  </a:lnTo>
                  <a:lnTo>
                    <a:pt x="1505301" y="828687"/>
                  </a:lnTo>
                  <a:lnTo>
                    <a:pt x="1565601" y="796345"/>
                  </a:lnTo>
                  <a:lnTo>
                    <a:pt x="1617590" y="761491"/>
                  </a:lnTo>
                  <a:lnTo>
                    <a:pt x="1672920" y="729216"/>
                  </a:lnTo>
                  <a:lnTo>
                    <a:pt x="1728909" y="697191"/>
                  </a:lnTo>
                  <a:lnTo>
                    <a:pt x="1783423" y="653146"/>
                  </a:lnTo>
                  <a:lnTo>
                    <a:pt x="1836445" y="591012"/>
                  </a:lnTo>
                  <a:lnTo>
                    <a:pt x="1878501" y="527932"/>
                  </a:lnTo>
                  <a:lnTo>
                    <a:pt x="1899499" y="474461"/>
                  </a:lnTo>
                  <a:lnTo>
                    <a:pt x="1912787" y="428138"/>
                  </a:lnTo>
                  <a:lnTo>
                    <a:pt x="1919844" y="378538"/>
                  </a:lnTo>
                  <a:lnTo>
                    <a:pt x="1923105" y="328746"/>
                  </a:lnTo>
                  <a:lnTo>
                    <a:pt x="1919316" y="274892"/>
                  </a:lnTo>
                  <a:lnTo>
                    <a:pt x="1912557" y="253369"/>
                  </a:lnTo>
                  <a:lnTo>
                    <a:pt x="1882520" y="198603"/>
                  </a:lnTo>
                  <a:lnTo>
                    <a:pt x="1839936" y="142527"/>
                  </a:lnTo>
                  <a:lnTo>
                    <a:pt x="1798511" y="111289"/>
                  </a:lnTo>
                  <a:lnTo>
                    <a:pt x="1739080" y="76688"/>
                  </a:lnTo>
                  <a:lnTo>
                    <a:pt x="1686000" y="52574"/>
                  </a:lnTo>
                  <a:lnTo>
                    <a:pt x="1657174" y="37968"/>
                  </a:lnTo>
                  <a:lnTo>
                    <a:pt x="1594127" y="19232"/>
                  </a:lnTo>
                  <a:lnTo>
                    <a:pt x="1579380" y="11054"/>
                  </a:lnTo>
                  <a:lnTo>
                    <a:pt x="1547396" y="5086"/>
                  </a:lnTo>
                  <a:lnTo>
                    <a:pt x="1493385" y="2065"/>
                  </a:lnTo>
                  <a:lnTo>
                    <a:pt x="1436048" y="0"/>
                  </a:lnTo>
                  <a:lnTo>
                    <a:pt x="1378895" y="3677"/>
                  </a:lnTo>
                  <a:lnTo>
                    <a:pt x="1317507" y="4767"/>
                  </a:lnTo>
                  <a:lnTo>
                    <a:pt x="1254864" y="11329"/>
                  </a:lnTo>
                  <a:lnTo>
                    <a:pt x="1191850" y="24971"/>
                  </a:lnTo>
                  <a:lnTo>
                    <a:pt x="1148602" y="33889"/>
                  </a:lnTo>
                  <a:lnTo>
                    <a:pt x="1102085" y="45651"/>
                  </a:lnTo>
                  <a:lnTo>
                    <a:pt x="1054115" y="52438"/>
                  </a:lnTo>
                  <a:lnTo>
                    <a:pt x="1005499" y="60134"/>
                  </a:lnTo>
                  <a:lnTo>
                    <a:pt x="956596" y="79152"/>
                  </a:lnTo>
                  <a:lnTo>
                    <a:pt x="907564" y="93844"/>
                  </a:lnTo>
                  <a:lnTo>
                    <a:pt x="858477" y="107783"/>
                  </a:lnTo>
                  <a:lnTo>
                    <a:pt x="809364" y="129575"/>
                  </a:lnTo>
                  <a:lnTo>
                    <a:pt x="763360" y="151739"/>
                  </a:lnTo>
                  <a:lnTo>
                    <a:pt x="704238" y="180828"/>
                  </a:lnTo>
                  <a:lnTo>
                    <a:pt x="654963" y="2052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2013-12-18T16:30:31Z</dcterms:created>
  <dcterms:modified xsi:type="dcterms:W3CDTF">2013-12-18T16:30:50Z</dcterms:modified>
</cp:coreProperties>
</file>